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2"/>
  </p:notesMasterIdLst>
  <p:sldIdLst>
    <p:sldId id="2147479769" r:id="rId3"/>
    <p:sldId id="2147479771" r:id="rId4"/>
    <p:sldId id="2147479791" r:id="rId5"/>
    <p:sldId id="2147479772" r:id="rId6"/>
    <p:sldId id="2147479773" r:id="rId7"/>
    <p:sldId id="2147479774" r:id="rId8"/>
    <p:sldId id="2147479777" r:id="rId9"/>
    <p:sldId id="2147479778" r:id="rId10"/>
    <p:sldId id="2147479779" r:id="rId11"/>
    <p:sldId id="2147479780" r:id="rId12"/>
    <p:sldId id="2147479788" r:id="rId13"/>
    <p:sldId id="2147479782" r:id="rId14"/>
    <p:sldId id="2147479781" r:id="rId15"/>
    <p:sldId id="2147479783" r:id="rId16"/>
    <p:sldId id="2147479786" r:id="rId17"/>
    <p:sldId id="2147479787" r:id="rId18"/>
    <p:sldId id="2147479790" r:id="rId19"/>
    <p:sldId id="2147479776" r:id="rId20"/>
    <p:sldId id="2147479775"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5" autoAdjust="0"/>
    <p:restoredTop sz="94660"/>
  </p:normalViewPr>
  <p:slideViewPr>
    <p:cSldViewPr snapToGrid="0">
      <p:cViewPr varScale="1">
        <p:scale>
          <a:sx n="108" d="100"/>
          <a:sy n="108" d="100"/>
        </p:scale>
        <p:origin x="59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stelain, Carmen (ELS-MAD)" userId="7dc3f24f-95a7-4293-8044-47b3e645c87c" providerId="ADAL" clId="{3E10F00C-0A3B-4236-894E-BBB7B0A5C178}"/>
    <pc:docChg chg="custSel addSld delSld modSld sldOrd addMainMaster modMainMaster">
      <pc:chgData name="Castelain, Carmen (ELS-MAD)" userId="7dc3f24f-95a7-4293-8044-47b3e645c87c" providerId="ADAL" clId="{3E10F00C-0A3B-4236-894E-BBB7B0A5C178}" dt="2025-06-18T06:10:09.450" v="1750" actId="1036"/>
      <pc:docMkLst>
        <pc:docMk/>
      </pc:docMkLst>
      <pc:sldChg chg="delSp modSp del mod">
        <pc:chgData name="Castelain, Carmen (ELS-MAD)" userId="7dc3f24f-95a7-4293-8044-47b3e645c87c" providerId="ADAL" clId="{3E10F00C-0A3B-4236-894E-BBB7B0A5C178}" dt="2025-06-16T13:47:34.610" v="374" actId="2696"/>
        <pc:sldMkLst>
          <pc:docMk/>
          <pc:sldMk cId="3058320647" sldId="257"/>
        </pc:sldMkLst>
      </pc:sldChg>
      <pc:sldChg chg="del">
        <pc:chgData name="Castelain, Carmen (ELS-MAD)" userId="7dc3f24f-95a7-4293-8044-47b3e645c87c" providerId="ADAL" clId="{3E10F00C-0A3B-4236-894E-BBB7B0A5C178}" dt="2025-06-13T10:46:46.817" v="338" actId="2696"/>
        <pc:sldMkLst>
          <pc:docMk/>
          <pc:sldMk cId="137515426" sldId="2147479768"/>
        </pc:sldMkLst>
      </pc:sldChg>
      <pc:sldChg chg="addSp delSp modSp mod modClrScheme chgLayout">
        <pc:chgData name="Castelain, Carmen (ELS-MAD)" userId="7dc3f24f-95a7-4293-8044-47b3e645c87c" providerId="ADAL" clId="{3E10F00C-0A3B-4236-894E-BBB7B0A5C178}" dt="2025-06-13T10:26:31.036" v="31" actId="700"/>
        <pc:sldMkLst>
          <pc:docMk/>
          <pc:sldMk cId="2770551376" sldId="2147479769"/>
        </pc:sldMkLst>
      </pc:sldChg>
      <pc:sldChg chg="addSp delSp modSp mod">
        <pc:chgData name="Castelain, Carmen (ELS-MAD)" userId="7dc3f24f-95a7-4293-8044-47b3e645c87c" providerId="ADAL" clId="{3E10F00C-0A3B-4236-894E-BBB7B0A5C178}" dt="2025-06-13T10:38:44.328" v="186" actId="1076"/>
        <pc:sldMkLst>
          <pc:docMk/>
          <pc:sldMk cId="4005292798" sldId="2147479771"/>
        </pc:sldMkLst>
      </pc:sldChg>
      <pc:sldChg chg="addSp delSp modSp mod">
        <pc:chgData name="Castelain, Carmen (ELS-MAD)" userId="7dc3f24f-95a7-4293-8044-47b3e645c87c" providerId="ADAL" clId="{3E10F00C-0A3B-4236-894E-BBB7B0A5C178}" dt="2025-06-13T10:46:05.022" v="332" actId="1076"/>
        <pc:sldMkLst>
          <pc:docMk/>
          <pc:sldMk cId="313087126" sldId="2147479772"/>
        </pc:sldMkLst>
      </pc:sldChg>
      <pc:sldChg chg="addSp delSp modSp mod">
        <pc:chgData name="Castelain, Carmen (ELS-MAD)" userId="7dc3f24f-95a7-4293-8044-47b3e645c87c" providerId="ADAL" clId="{3E10F00C-0A3B-4236-894E-BBB7B0A5C178}" dt="2025-06-16T13:31:30.016" v="372" actId="1076"/>
        <pc:sldMkLst>
          <pc:docMk/>
          <pc:sldMk cId="1825103278" sldId="2147479773"/>
        </pc:sldMkLst>
      </pc:sldChg>
      <pc:sldChg chg="addSp delSp modSp mod ord">
        <pc:chgData name="Castelain, Carmen (ELS-MAD)" userId="7dc3f24f-95a7-4293-8044-47b3e645c87c" providerId="ADAL" clId="{3E10F00C-0A3B-4236-894E-BBB7B0A5C178}" dt="2025-06-16T15:28:56.138" v="646" actId="1076"/>
        <pc:sldMkLst>
          <pc:docMk/>
          <pc:sldMk cId="1134472" sldId="2147479774"/>
        </pc:sldMkLst>
      </pc:sldChg>
      <pc:sldChg chg="modSp mod">
        <pc:chgData name="Castelain, Carmen (ELS-MAD)" userId="7dc3f24f-95a7-4293-8044-47b3e645c87c" providerId="ADAL" clId="{3E10F00C-0A3B-4236-894E-BBB7B0A5C178}" dt="2025-06-13T10:47:02.313" v="351" actId="122"/>
        <pc:sldMkLst>
          <pc:docMk/>
          <pc:sldMk cId="1646604737" sldId="2147479775"/>
        </pc:sldMkLst>
      </pc:sldChg>
      <pc:sldChg chg="del">
        <pc:chgData name="Castelain, Carmen (ELS-MAD)" userId="7dc3f24f-95a7-4293-8044-47b3e645c87c" providerId="ADAL" clId="{3E10F00C-0A3B-4236-894E-BBB7B0A5C178}" dt="2025-06-13T10:46:25.389" v="333" actId="2696"/>
        <pc:sldMkLst>
          <pc:docMk/>
          <pc:sldMk cId="835240069" sldId="2147479776"/>
        </pc:sldMkLst>
      </pc:sldChg>
      <pc:sldChg chg="modSp add mod">
        <pc:chgData name="Castelain, Carmen (ELS-MAD)" userId="7dc3f24f-95a7-4293-8044-47b3e645c87c" providerId="ADAL" clId="{3E10F00C-0A3B-4236-894E-BBB7B0A5C178}" dt="2025-06-16T15:03:14.900" v="515" actId="1076"/>
        <pc:sldMkLst>
          <pc:docMk/>
          <pc:sldMk cId="3128697499" sldId="2147479776"/>
        </pc:sldMkLst>
      </pc:sldChg>
      <pc:sldChg chg="del">
        <pc:chgData name="Castelain, Carmen (ELS-MAD)" userId="7dc3f24f-95a7-4293-8044-47b3e645c87c" providerId="ADAL" clId="{3E10F00C-0A3B-4236-894E-BBB7B0A5C178}" dt="2025-06-13T10:46:28.006" v="334" actId="2696"/>
        <pc:sldMkLst>
          <pc:docMk/>
          <pc:sldMk cId="1278080741" sldId="2147479777"/>
        </pc:sldMkLst>
      </pc:sldChg>
      <pc:sldChg chg="addSp delSp modSp add mod">
        <pc:chgData name="Castelain, Carmen (ELS-MAD)" userId="7dc3f24f-95a7-4293-8044-47b3e645c87c" providerId="ADAL" clId="{3E10F00C-0A3B-4236-894E-BBB7B0A5C178}" dt="2025-06-16T15:32:09.032" v="668" actId="20577"/>
        <pc:sldMkLst>
          <pc:docMk/>
          <pc:sldMk cId="2503024089" sldId="2147479777"/>
        </pc:sldMkLst>
      </pc:sldChg>
      <pc:sldChg chg="del">
        <pc:chgData name="Castelain, Carmen (ELS-MAD)" userId="7dc3f24f-95a7-4293-8044-47b3e645c87c" providerId="ADAL" clId="{3E10F00C-0A3B-4236-894E-BBB7B0A5C178}" dt="2025-06-13T10:46:34.639" v="336" actId="2696"/>
        <pc:sldMkLst>
          <pc:docMk/>
          <pc:sldMk cId="3318117232" sldId="2147479778"/>
        </pc:sldMkLst>
      </pc:sldChg>
      <pc:sldChg chg="addSp delSp modSp add mod">
        <pc:chgData name="Castelain, Carmen (ELS-MAD)" userId="7dc3f24f-95a7-4293-8044-47b3e645c87c" providerId="ADAL" clId="{3E10F00C-0A3B-4236-894E-BBB7B0A5C178}" dt="2025-06-16T16:25:47.684" v="731" actId="20577"/>
        <pc:sldMkLst>
          <pc:docMk/>
          <pc:sldMk cId="3792555324" sldId="2147479778"/>
        </pc:sldMkLst>
      </pc:sldChg>
      <pc:sldChg chg="addSp delSp modSp add mod">
        <pc:chgData name="Castelain, Carmen (ELS-MAD)" userId="7dc3f24f-95a7-4293-8044-47b3e645c87c" providerId="ADAL" clId="{3E10F00C-0A3B-4236-894E-BBB7B0A5C178}" dt="2025-06-18T06:10:09.450" v="1750" actId="1036"/>
        <pc:sldMkLst>
          <pc:docMk/>
          <pc:sldMk cId="218141661" sldId="2147479779"/>
        </pc:sldMkLst>
      </pc:sldChg>
      <pc:sldChg chg="del">
        <pc:chgData name="Castelain, Carmen (ELS-MAD)" userId="7dc3f24f-95a7-4293-8044-47b3e645c87c" providerId="ADAL" clId="{3E10F00C-0A3B-4236-894E-BBB7B0A5C178}" dt="2025-06-13T10:46:31.205" v="335" actId="2696"/>
        <pc:sldMkLst>
          <pc:docMk/>
          <pc:sldMk cId="2156121335" sldId="2147479779"/>
        </pc:sldMkLst>
      </pc:sldChg>
      <pc:sldChg chg="addSp delSp modSp add mod">
        <pc:chgData name="Castelain, Carmen (ELS-MAD)" userId="7dc3f24f-95a7-4293-8044-47b3e645c87c" providerId="ADAL" clId="{3E10F00C-0A3B-4236-894E-BBB7B0A5C178}" dt="2025-06-16T17:03:20.541" v="796"/>
        <pc:sldMkLst>
          <pc:docMk/>
          <pc:sldMk cId="4287350222" sldId="2147479780"/>
        </pc:sldMkLst>
      </pc:sldChg>
      <pc:sldChg chg="addSp delSp modSp add mod">
        <pc:chgData name="Castelain, Carmen (ELS-MAD)" userId="7dc3f24f-95a7-4293-8044-47b3e645c87c" providerId="ADAL" clId="{3E10F00C-0A3B-4236-894E-BBB7B0A5C178}" dt="2025-06-16T17:13:33.040" v="985" actId="1076"/>
        <pc:sldMkLst>
          <pc:docMk/>
          <pc:sldMk cId="1522277166" sldId="2147479781"/>
        </pc:sldMkLst>
      </pc:sldChg>
      <pc:sldChg chg="new del">
        <pc:chgData name="Castelain, Carmen (ELS-MAD)" userId="7dc3f24f-95a7-4293-8044-47b3e645c87c" providerId="ADAL" clId="{3E10F00C-0A3B-4236-894E-BBB7B0A5C178}" dt="2025-06-16T17:03:31.719" v="798" actId="2696"/>
        <pc:sldMkLst>
          <pc:docMk/>
          <pc:sldMk cId="1540551375" sldId="2147479781"/>
        </pc:sldMkLst>
      </pc:sldChg>
      <pc:sldChg chg="new del">
        <pc:chgData name="Castelain, Carmen (ELS-MAD)" userId="7dc3f24f-95a7-4293-8044-47b3e645c87c" providerId="ADAL" clId="{3E10F00C-0A3B-4236-894E-BBB7B0A5C178}" dt="2025-06-16T17:03:38.112" v="800" actId="2696"/>
        <pc:sldMkLst>
          <pc:docMk/>
          <pc:sldMk cId="3542659626" sldId="2147479781"/>
        </pc:sldMkLst>
      </pc:sldChg>
      <pc:sldChg chg="add ord">
        <pc:chgData name="Castelain, Carmen (ELS-MAD)" userId="7dc3f24f-95a7-4293-8044-47b3e645c87c" providerId="ADAL" clId="{3E10F00C-0A3B-4236-894E-BBB7B0A5C178}" dt="2025-06-16T17:14:16.930" v="987"/>
        <pc:sldMkLst>
          <pc:docMk/>
          <pc:sldMk cId="995966626" sldId="2147479782"/>
        </pc:sldMkLst>
      </pc:sldChg>
      <pc:sldChg chg="new del">
        <pc:chgData name="Castelain, Carmen (ELS-MAD)" userId="7dc3f24f-95a7-4293-8044-47b3e645c87c" providerId="ADAL" clId="{3E10F00C-0A3B-4236-894E-BBB7B0A5C178}" dt="2025-06-16T17:11:16.488" v="941" actId="2696"/>
        <pc:sldMkLst>
          <pc:docMk/>
          <pc:sldMk cId="2346015091" sldId="2147479782"/>
        </pc:sldMkLst>
      </pc:sldChg>
      <pc:sldChg chg="addSp delSp modSp add mod">
        <pc:chgData name="Castelain, Carmen (ELS-MAD)" userId="7dc3f24f-95a7-4293-8044-47b3e645c87c" providerId="ADAL" clId="{3E10F00C-0A3B-4236-894E-BBB7B0A5C178}" dt="2025-06-16T17:36:20.288" v="1209" actId="14100"/>
        <pc:sldMkLst>
          <pc:docMk/>
          <pc:sldMk cId="1459519107" sldId="2147479783"/>
        </pc:sldMkLst>
      </pc:sldChg>
      <pc:sldChg chg="addSp delSp modSp add mod">
        <pc:chgData name="Castelain, Carmen (ELS-MAD)" userId="7dc3f24f-95a7-4293-8044-47b3e645c87c" providerId="ADAL" clId="{3E10F00C-0A3B-4236-894E-BBB7B0A5C178}" dt="2025-06-16T17:18:49.317" v="1063" actId="14100"/>
        <pc:sldMkLst>
          <pc:docMk/>
          <pc:sldMk cId="900344478" sldId="2147479784"/>
        </pc:sldMkLst>
      </pc:sldChg>
      <pc:sldChg chg="add">
        <pc:chgData name="Castelain, Carmen (ELS-MAD)" userId="7dc3f24f-95a7-4293-8044-47b3e645c87c" providerId="ADAL" clId="{3E10F00C-0A3B-4236-894E-BBB7B0A5C178}" dt="2025-06-16T17:33:22.532" v="1064" actId="2890"/>
        <pc:sldMkLst>
          <pc:docMk/>
          <pc:sldMk cId="539585837" sldId="2147479785"/>
        </pc:sldMkLst>
      </pc:sldChg>
      <pc:sldChg chg="addSp delSp modSp add mod">
        <pc:chgData name="Castelain, Carmen (ELS-MAD)" userId="7dc3f24f-95a7-4293-8044-47b3e645c87c" providerId="ADAL" clId="{3E10F00C-0A3B-4236-894E-BBB7B0A5C178}" dt="2025-06-16T17:40:04.075" v="1406" actId="14100"/>
        <pc:sldMkLst>
          <pc:docMk/>
          <pc:sldMk cId="2037534169" sldId="2147479786"/>
        </pc:sldMkLst>
      </pc:sldChg>
      <pc:sldChg chg="addSp delSp modSp add mod">
        <pc:chgData name="Castelain, Carmen (ELS-MAD)" userId="7dc3f24f-95a7-4293-8044-47b3e645c87c" providerId="ADAL" clId="{3E10F00C-0A3B-4236-894E-BBB7B0A5C178}" dt="2025-06-16T17:41:15.716" v="1418" actId="1076"/>
        <pc:sldMkLst>
          <pc:docMk/>
          <pc:sldMk cId="3746849968" sldId="2147479787"/>
        </pc:sldMkLst>
      </pc:sldChg>
      <pc:sldChg chg="addSp delSp modSp add mod">
        <pc:chgData name="Castelain, Carmen (ELS-MAD)" userId="7dc3f24f-95a7-4293-8044-47b3e645c87c" providerId="ADAL" clId="{3E10F00C-0A3B-4236-894E-BBB7B0A5C178}" dt="2025-06-16T17:52:47.027" v="1747" actId="1076"/>
        <pc:sldMkLst>
          <pc:docMk/>
          <pc:sldMk cId="361842961" sldId="2147479788"/>
        </pc:sldMkLst>
      </pc:sldChg>
      <pc:sldChg chg="new del">
        <pc:chgData name="Castelain, Carmen (ELS-MAD)" userId="7dc3f24f-95a7-4293-8044-47b3e645c87c" providerId="ADAL" clId="{3E10F00C-0A3B-4236-894E-BBB7B0A5C178}" dt="2025-06-16T17:49:18.304" v="1420" actId="2696"/>
        <pc:sldMkLst>
          <pc:docMk/>
          <pc:sldMk cId="3886303293" sldId="2147479788"/>
        </pc:sldMkLst>
      </pc:sldChg>
      <pc:sldMasterChg chg="delSp modSp new mod addSldLayout">
        <pc:chgData name="Castelain, Carmen (ELS-MAD)" userId="7dc3f24f-95a7-4293-8044-47b3e645c87c" providerId="ADAL" clId="{3E10F00C-0A3B-4236-894E-BBB7B0A5C178}" dt="2025-06-13T10:25:47.943" v="30" actId="478"/>
        <pc:sldMasterMkLst>
          <pc:docMk/>
          <pc:sldMasterMk cId="247630471" sldId="2147483660"/>
        </pc:sldMasterMkLst>
        <pc:sldLayoutChg chg="new replId">
          <pc:chgData name="Castelain, Carmen (ELS-MAD)" userId="7dc3f24f-95a7-4293-8044-47b3e645c87c" providerId="ADAL" clId="{3E10F00C-0A3B-4236-894E-BBB7B0A5C178}" dt="2025-06-13T10:25:38.526" v="24" actId="6938"/>
          <pc:sldLayoutMkLst>
            <pc:docMk/>
            <pc:sldMasterMk cId="247630471" sldId="2147483660"/>
            <pc:sldLayoutMk cId="2937109123" sldId="2147483661"/>
          </pc:sldLayoutMkLst>
        </pc:sldLayoutChg>
        <pc:sldLayoutChg chg="new replId">
          <pc:chgData name="Castelain, Carmen (ELS-MAD)" userId="7dc3f24f-95a7-4293-8044-47b3e645c87c" providerId="ADAL" clId="{3E10F00C-0A3B-4236-894E-BBB7B0A5C178}" dt="2025-06-13T10:25:38.526" v="24" actId="6938"/>
          <pc:sldLayoutMkLst>
            <pc:docMk/>
            <pc:sldMasterMk cId="247630471" sldId="2147483660"/>
            <pc:sldLayoutMk cId="906073413" sldId="2147483662"/>
          </pc:sldLayoutMkLst>
        </pc:sldLayoutChg>
        <pc:sldLayoutChg chg="new replId">
          <pc:chgData name="Castelain, Carmen (ELS-MAD)" userId="7dc3f24f-95a7-4293-8044-47b3e645c87c" providerId="ADAL" clId="{3E10F00C-0A3B-4236-894E-BBB7B0A5C178}" dt="2025-06-13T10:25:38.526" v="24" actId="6938"/>
          <pc:sldLayoutMkLst>
            <pc:docMk/>
            <pc:sldMasterMk cId="247630471" sldId="2147483660"/>
            <pc:sldLayoutMk cId="846454068" sldId="2147483663"/>
          </pc:sldLayoutMkLst>
        </pc:sldLayoutChg>
        <pc:sldLayoutChg chg="new replId">
          <pc:chgData name="Castelain, Carmen (ELS-MAD)" userId="7dc3f24f-95a7-4293-8044-47b3e645c87c" providerId="ADAL" clId="{3E10F00C-0A3B-4236-894E-BBB7B0A5C178}" dt="2025-06-13T10:25:38.526" v="24" actId="6938"/>
          <pc:sldLayoutMkLst>
            <pc:docMk/>
            <pc:sldMasterMk cId="247630471" sldId="2147483660"/>
            <pc:sldLayoutMk cId="448608635" sldId="2147483664"/>
          </pc:sldLayoutMkLst>
        </pc:sldLayoutChg>
        <pc:sldLayoutChg chg="new replId">
          <pc:chgData name="Castelain, Carmen (ELS-MAD)" userId="7dc3f24f-95a7-4293-8044-47b3e645c87c" providerId="ADAL" clId="{3E10F00C-0A3B-4236-894E-BBB7B0A5C178}" dt="2025-06-13T10:25:38.526" v="24" actId="6938"/>
          <pc:sldLayoutMkLst>
            <pc:docMk/>
            <pc:sldMasterMk cId="247630471" sldId="2147483660"/>
            <pc:sldLayoutMk cId="1639308174" sldId="2147483665"/>
          </pc:sldLayoutMkLst>
        </pc:sldLayoutChg>
        <pc:sldLayoutChg chg="new replId">
          <pc:chgData name="Castelain, Carmen (ELS-MAD)" userId="7dc3f24f-95a7-4293-8044-47b3e645c87c" providerId="ADAL" clId="{3E10F00C-0A3B-4236-894E-BBB7B0A5C178}" dt="2025-06-13T10:25:38.526" v="24" actId="6938"/>
          <pc:sldLayoutMkLst>
            <pc:docMk/>
            <pc:sldMasterMk cId="247630471" sldId="2147483660"/>
            <pc:sldLayoutMk cId="1606125882" sldId="2147483666"/>
          </pc:sldLayoutMkLst>
        </pc:sldLayoutChg>
        <pc:sldLayoutChg chg="new replId">
          <pc:chgData name="Castelain, Carmen (ELS-MAD)" userId="7dc3f24f-95a7-4293-8044-47b3e645c87c" providerId="ADAL" clId="{3E10F00C-0A3B-4236-894E-BBB7B0A5C178}" dt="2025-06-13T10:25:38.526" v="24" actId="6938"/>
          <pc:sldLayoutMkLst>
            <pc:docMk/>
            <pc:sldMasterMk cId="247630471" sldId="2147483660"/>
            <pc:sldLayoutMk cId="2281900717" sldId="2147483667"/>
          </pc:sldLayoutMkLst>
        </pc:sldLayoutChg>
        <pc:sldLayoutChg chg="new replId">
          <pc:chgData name="Castelain, Carmen (ELS-MAD)" userId="7dc3f24f-95a7-4293-8044-47b3e645c87c" providerId="ADAL" clId="{3E10F00C-0A3B-4236-894E-BBB7B0A5C178}" dt="2025-06-13T10:25:38.526" v="24" actId="6938"/>
          <pc:sldLayoutMkLst>
            <pc:docMk/>
            <pc:sldMasterMk cId="247630471" sldId="2147483660"/>
            <pc:sldLayoutMk cId="2328933019" sldId="2147483668"/>
          </pc:sldLayoutMkLst>
        </pc:sldLayoutChg>
        <pc:sldLayoutChg chg="new replId">
          <pc:chgData name="Castelain, Carmen (ELS-MAD)" userId="7dc3f24f-95a7-4293-8044-47b3e645c87c" providerId="ADAL" clId="{3E10F00C-0A3B-4236-894E-BBB7B0A5C178}" dt="2025-06-13T10:25:38.526" v="24" actId="6938"/>
          <pc:sldLayoutMkLst>
            <pc:docMk/>
            <pc:sldMasterMk cId="247630471" sldId="2147483660"/>
            <pc:sldLayoutMk cId="1479492710" sldId="2147483669"/>
          </pc:sldLayoutMkLst>
        </pc:sldLayoutChg>
        <pc:sldLayoutChg chg="new replId">
          <pc:chgData name="Castelain, Carmen (ELS-MAD)" userId="7dc3f24f-95a7-4293-8044-47b3e645c87c" providerId="ADAL" clId="{3E10F00C-0A3B-4236-894E-BBB7B0A5C178}" dt="2025-06-13T10:25:38.526" v="24" actId="6938"/>
          <pc:sldLayoutMkLst>
            <pc:docMk/>
            <pc:sldMasterMk cId="247630471" sldId="2147483660"/>
            <pc:sldLayoutMk cId="1592632524" sldId="2147483670"/>
          </pc:sldLayoutMkLst>
        </pc:sldLayoutChg>
        <pc:sldLayoutChg chg="new replId">
          <pc:chgData name="Castelain, Carmen (ELS-MAD)" userId="7dc3f24f-95a7-4293-8044-47b3e645c87c" providerId="ADAL" clId="{3E10F00C-0A3B-4236-894E-BBB7B0A5C178}" dt="2025-06-13T10:25:38.526" v="24" actId="6938"/>
          <pc:sldLayoutMkLst>
            <pc:docMk/>
            <pc:sldMasterMk cId="247630471" sldId="2147483660"/>
            <pc:sldLayoutMk cId="1799616554" sldId="2147483671"/>
          </pc:sldLayoutMkLst>
        </pc:sldLayoutChg>
      </pc:sldMasterChg>
    </pc:docChg>
  </pc:docChgLst>
  <pc:docChgLst>
    <pc:chgData name="Castelain, Carmen (ELS-MAD)" userId="7dc3f24f-95a7-4293-8044-47b3e645c87c" providerId="ADAL" clId="{B850CE53-2E65-4B7F-B290-8B01B83A4E8F}"/>
    <pc:docChg chg="undo custSel addSld delSld modSld">
      <pc:chgData name="Castelain, Carmen (ELS-MAD)" userId="7dc3f24f-95a7-4293-8044-47b3e645c87c" providerId="ADAL" clId="{B850CE53-2E65-4B7F-B290-8B01B83A4E8F}" dt="2025-06-19T16:53:12.157" v="502" actId="14100"/>
      <pc:docMkLst>
        <pc:docMk/>
      </pc:docMkLst>
      <pc:sldChg chg="addSp delSp modSp mod">
        <pc:chgData name="Castelain, Carmen (ELS-MAD)" userId="7dc3f24f-95a7-4293-8044-47b3e645c87c" providerId="ADAL" clId="{B850CE53-2E65-4B7F-B290-8B01B83A4E8F}" dt="2025-06-19T15:51:44.279" v="57" actId="1076"/>
        <pc:sldMkLst>
          <pc:docMk/>
          <pc:sldMk cId="4005292798" sldId="2147479771"/>
        </pc:sldMkLst>
      </pc:sldChg>
      <pc:sldChg chg="modSp mod">
        <pc:chgData name="Castelain, Carmen (ELS-MAD)" userId="7dc3f24f-95a7-4293-8044-47b3e645c87c" providerId="ADAL" clId="{B850CE53-2E65-4B7F-B290-8B01B83A4E8F}" dt="2025-06-19T15:52:05.222" v="59" actId="27636"/>
        <pc:sldMkLst>
          <pc:docMk/>
          <pc:sldMk cId="1825103278" sldId="2147479773"/>
        </pc:sldMkLst>
      </pc:sldChg>
      <pc:sldChg chg="delSp mod">
        <pc:chgData name="Castelain, Carmen (ELS-MAD)" userId="7dc3f24f-95a7-4293-8044-47b3e645c87c" providerId="ADAL" clId="{B850CE53-2E65-4B7F-B290-8B01B83A4E8F}" dt="2025-06-19T15:52:23.615" v="60" actId="478"/>
        <pc:sldMkLst>
          <pc:docMk/>
          <pc:sldMk cId="218141661" sldId="2147479779"/>
        </pc:sldMkLst>
      </pc:sldChg>
      <pc:sldChg chg="addSp modSp mod">
        <pc:chgData name="Castelain, Carmen (ELS-MAD)" userId="7dc3f24f-95a7-4293-8044-47b3e645c87c" providerId="ADAL" clId="{B850CE53-2E65-4B7F-B290-8B01B83A4E8F}" dt="2025-06-19T15:55:10.652" v="90" actId="20577"/>
        <pc:sldMkLst>
          <pc:docMk/>
          <pc:sldMk cId="995966626" sldId="2147479782"/>
        </pc:sldMkLst>
      </pc:sldChg>
      <pc:sldChg chg="del">
        <pc:chgData name="Castelain, Carmen (ELS-MAD)" userId="7dc3f24f-95a7-4293-8044-47b3e645c87c" providerId="ADAL" clId="{B850CE53-2E65-4B7F-B290-8B01B83A4E8F}" dt="2025-06-19T16:45:54.210" v="482" actId="2696"/>
        <pc:sldMkLst>
          <pc:docMk/>
          <pc:sldMk cId="900344478" sldId="2147479784"/>
        </pc:sldMkLst>
      </pc:sldChg>
      <pc:sldChg chg="del">
        <pc:chgData name="Castelain, Carmen (ELS-MAD)" userId="7dc3f24f-95a7-4293-8044-47b3e645c87c" providerId="ADAL" clId="{B850CE53-2E65-4B7F-B290-8B01B83A4E8F}" dt="2025-06-19T16:45:58.381" v="483" actId="2696"/>
        <pc:sldMkLst>
          <pc:docMk/>
          <pc:sldMk cId="539585837" sldId="2147479785"/>
        </pc:sldMkLst>
      </pc:sldChg>
      <pc:sldChg chg="add del">
        <pc:chgData name="Castelain, Carmen (ELS-MAD)" userId="7dc3f24f-95a7-4293-8044-47b3e645c87c" providerId="ADAL" clId="{B850CE53-2E65-4B7F-B290-8B01B83A4E8F}" dt="2025-06-19T16:51:15.835" v="485" actId="2696"/>
        <pc:sldMkLst>
          <pc:docMk/>
          <pc:sldMk cId="3746849968" sldId="2147479787"/>
        </pc:sldMkLst>
      </pc:sldChg>
      <pc:sldChg chg="new del">
        <pc:chgData name="Castelain, Carmen (ELS-MAD)" userId="7dc3f24f-95a7-4293-8044-47b3e645c87c" providerId="ADAL" clId="{B850CE53-2E65-4B7F-B290-8B01B83A4E8F}" dt="2025-06-19T15:56:41.683" v="92" actId="2696"/>
        <pc:sldMkLst>
          <pc:docMk/>
          <pc:sldMk cId="1043413103" sldId="2147479789"/>
        </pc:sldMkLst>
      </pc:sldChg>
      <pc:sldChg chg="addSp delSp modSp add mod">
        <pc:chgData name="Castelain, Carmen (ELS-MAD)" userId="7dc3f24f-95a7-4293-8044-47b3e645c87c" providerId="ADAL" clId="{B850CE53-2E65-4B7F-B290-8B01B83A4E8F}" dt="2025-06-19T16:42:16.367" v="481" actId="1076"/>
        <pc:sldMkLst>
          <pc:docMk/>
          <pc:sldMk cId="4126027639" sldId="2147479789"/>
        </pc:sldMkLst>
      </pc:sldChg>
      <pc:sldChg chg="addSp delSp modSp add mod">
        <pc:chgData name="Castelain, Carmen (ELS-MAD)" userId="7dc3f24f-95a7-4293-8044-47b3e645c87c" providerId="ADAL" clId="{B850CE53-2E65-4B7F-B290-8B01B83A4E8F}" dt="2025-06-19T16:53:12.157" v="502" actId="14100"/>
        <pc:sldMkLst>
          <pc:docMk/>
          <pc:sldMk cId="1043476976" sldId="2147479790"/>
        </pc:sldMkLst>
      </pc:sldChg>
    </pc:docChg>
  </pc:docChgLst>
  <pc:docChgLst>
    <pc:chgData name="Castelain, Carmen (ELS-MAD)" userId="7dc3f24f-95a7-4293-8044-47b3e645c87c" providerId="ADAL" clId="{81D232E6-DF10-4656-9E1F-0D25AFF49EDE}"/>
    <pc:docChg chg="custSel addSld delSld modSld sldOrd">
      <pc:chgData name="Castelain, Carmen (ELS-MAD)" userId="7dc3f24f-95a7-4293-8044-47b3e645c87c" providerId="ADAL" clId="{81D232E6-DF10-4656-9E1F-0D25AFF49EDE}" dt="2025-10-03T09:57:28.244" v="58" actId="2696"/>
      <pc:docMkLst>
        <pc:docMk/>
      </pc:docMkLst>
      <pc:sldChg chg="addSp delSp modSp mod">
        <pc:chgData name="Castelain, Carmen (ELS-MAD)" userId="7dc3f24f-95a7-4293-8044-47b3e645c87c" providerId="ADAL" clId="{81D232E6-DF10-4656-9E1F-0D25AFF49EDE}" dt="2025-10-03T09:56:51.084" v="24" actId="478"/>
        <pc:sldMkLst>
          <pc:docMk/>
          <pc:sldMk cId="2770551376" sldId="2147479769"/>
        </pc:sldMkLst>
        <pc:picChg chg="add del mod">
          <ac:chgData name="Castelain, Carmen (ELS-MAD)" userId="7dc3f24f-95a7-4293-8044-47b3e645c87c" providerId="ADAL" clId="{81D232E6-DF10-4656-9E1F-0D25AFF49EDE}" dt="2025-10-03T09:56:51.084" v="24" actId="478"/>
          <ac:picMkLst>
            <pc:docMk/>
            <pc:sldMk cId="2770551376" sldId="2147479769"/>
            <ac:picMk id="3" creationId="{4897361A-F89A-5D34-68A3-0ADDD81EDD4D}"/>
          </ac:picMkLst>
        </pc:picChg>
      </pc:sldChg>
      <pc:sldChg chg="modSp mod">
        <pc:chgData name="Castelain, Carmen (ELS-MAD)" userId="7dc3f24f-95a7-4293-8044-47b3e645c87c" providerId="ADAL" clId="{81D232E6-DF10-4656-9E1F-0D25AFF49EDE}" dt="2025-10-03T09:57:12.131" v="56" actId="207"/>
        <pc:sldMkLst>
          <pc:docMk/>
          <pc:sldMk cId="313087126" sldId="2147479772"/>
        </pc:sldMkLst>
        <pc:spChg chg="mod">
          <ac:chgData name="Castelain, Carmen (ELS-MAD)" userId="7dc3f24f-95a7-4293-8044-47b3e645c87c" providerId="ADAL" clId="{81D232E6-DF10-4656-9E1F-0D25AFF49EDE}" dt="2025-10-03T09:57:12.131" v="56" actId="207"/>
          <ac:spMkLst>
            <pc:docMk/>
            <pc:sldMk cId="313087126" sldId="2147479772"/>
            <ac:spMk id="5" creationId="{5F31039D-D00B-3E5D-8E51-FE2B125DCAA5}"/>
          </ac:spMkLst>
        </pc:spChg>
      </pc:sldChg>
      <pc:sldChg chg="ord">
        <pc:chgData name="Castelain, Carmen (ELS-MAD)" userId="7dc3f24f-95a7-4293-8044-47b3e645c87c" providerId="ADAL" clId="{81D232E6-DF10-4656-9E1F-0D25AFF49EDE}" dt="2025-09-24T09:49:42.473" v="14"/>
        <pc:sldMkLst>
          <pc:docMk/>
          <pc:sldMk cId="3128697499" sldId="2147479776"/>
        </pc:sldMkLst>
      </pc:sldChg>
      <pc:sldChg chg="del ord">
        <pc:chgData name="Castelain, Carmen (ELS-MAD)" userId="7dc3f24f-95a7-4293-8044-47b3e645c87c" providerId="ADAL" clId="{81D232E6-DF10-4656-9E1F-0D25AFF49EDE}" dt="2025-09-24T09:50:00.537" v="17" actId="2696"/>
        <pc:sldMkLst>
          <pc:docMk/>
          <pc:sldMk cId="4126027639" sldId="2147479789"/>
        </pc:sldMkLst>
      </pc:sldChg>
      <pc:sldChg chg="add">
        <pc:chgData name="Castelain, Carmen (ELS-MAD)" userId="7dc3f24f-95a7-4293-8044-47b3e645c87c" providerId="ADAL" clId="{81D232E6-DF10-4656-9E1F-0D25AFF49EDE}" dt="2025-09-24T09:28:44.643" v="7"/>
        <pc:sldMkLst>
          <pc:docMk/>
          <pc:sldMk cId="2758218605" sldId="2147479791"/>
        </pc:sldMkLst>
      </pc:sldChg>
      <pc:sldChg chg="add del">
        <pc:chgData name="Castelain, Carmen (ELS-MAD)" userId="7dc3f24f-95a7-4293-8044-47b3e645c87c" providerId="ADAL" clId="{81D232E6-DF10-4656-9E1F-0D25AFF49EDE}" dt="2025-10-03T09:57:28.244" v="58" actId="2696"/>
        <pc:sldMkLst>
          <pc:docMk/>
          <pc:sldMk cId="3167985678" sldId="2147479792"/>
        </pc:sldMkLst>
      </pc:sldChg>
      <pc:sldChg chg="add del">
        <pc:chgData name="Castelain, Carmen (ELS-MAD)" userId="7dc3f24f-95a7-4293-8044-47b3e645c87c" providerId="ADAL" clId="{81D232E6-DF10-4656-9E1F-0D25AFF49EDE}" dt="2025-10-03T09:57:23.522" v="57" actId="2696"/>
        <pc:sldMkLst>
          <pc:docMk/>
          <pc:sldMk cId="2488310016" sldId="2147479793"/>
        </pc:sldMkLst>
      </pc:sldChg>
    </pc:docChg>
  </pc:docChgLst>
  <pc:docChgLst>
    <pc:chgData name="Castelain, Carmen (ELS-MAD)" userId="7dc3f24f-95a7-4293-8044-47b3e645c87c" providerId="ADAL" clId="{3ECB7DA3-7016-4D69-A93B-4D2DAB333C4F}"/>
    <pc:docChg chg="undo redo custSel addSld delSld modSld sldOrd modMainMaster">
      <pc:chgData name="Castelain, Carmen (ELS-MAD)" userId="7dc3f24f-95a7-4293-8044-47b3e645c87c" providerId="ADAL" clId="{3ECB7DA3-7016-4D69-A93B-4D2DAB333C4F}" dt="2025-05-19T09:42:43.683" v="566"/>
      <pc:docMkLst>
        <pc:docMk/>
      </pc:docMkLst>
      <pc:sldChg chg="delSp modSp mod">
        <pc:chgData name="Castelain, Carmen (ELS-MAD)" userId="7dc3f24f-95a7-4293-8044-47b3e645c87c" providerId="ADAL" clId="{3ECB7DA3-7016-4D69-A93B-4D2DAB333C4F}" dt="2025-05-18T18:16:32.302" v="26" actId="1076"/>
        <pc:sldMkLst>
          <pc:docMk/>
          <pc:sldMk cId="3058320647" sldId="257"/>
        </pc:sldMkLst>
      </pc:sldChg>
      <pc:sldChg chg="delSp modSp mod">
        <pc:chgData name="Castelain, Carmen (ELS-MAD)" userId="7dc3f24f-95a7-4293-8044-47b3e645c87c" providerId="ADAL" clId="{3ECB7DA3-7016-4D69-A93B-4D2DAB333C4F}" dt="2025-05-18T18:16:20.101" v="24" actId="1076"/>
        <pc:sldMkLst>
          <pc:docMk/>
          <pc:sldMk cId="137515426" sldId="2147479768"/>
        </pc:sldMkLst>
      </pc:sldChg>
      <pc:sldChg chg="addSp delSp modSp new mod ord">
        <pc:chgData name="Castelain, Carmen (ELS-MAD)" userId="7dc3f24f-95a7-4293-8044-47b3e645c87c" providerId="ADAL" clId="{3ECB7DA3-7016-4D69-A93B-4D2DAB333C4F}" dt="2025-05-18T21:03:04.026" v="149" actId="1076"/>
        <pc:sldMkLst>
          <pc:docMk/>
          <pc:sldMk cId="2770551376" sldId="2147479769"/>
        </pc:sldMkLst>
      </pc:sldChg>
      <pc:sldChg chg="addSp delSp modSp new del mod">
        <pc:chgData name="Castelain, Carmen (ELS-MAD)" userId="7dc3f24f-95a7-4293-8044-47b3e645c87c" providerId="ADAL" clId="{3ECB7DA3-7016-4D69-A93B-4D2DAB333C4F}" dt="2025-05-18T20:47:48.332" v="131" actId="2696"/>
        <pc:sldMkLst>
          <pc:docMk/>
          <pc:sldMk cId="865747824" sldId="2147479770"/>
        </pc:sldMkLst>
      </pc:sldChg>
      <pc:sldChg chg="addSp delSp modSp new mod">
        <pc:chgData name="Castelain, Carmen (ELS-MAD)" userId="7dc3f24f-95a7-4293-8044-47b3e645c87c" providerId="ADAL" clId="{3ECB7DA3-7016-4D69-A93B-4D2DAB333C4F}" dt="2025-05-18T20:43:47.337" v="71" actId="208"/>
        <pc:sldMkLst>
          <pc:docMk/>
          <pc:sldMk cId="4005292798" sldId="2147479771"/>
        </pc:sldMkLst>
      </pc:sldChg>
      <pc:sldChg chg="addSp delSp modSp add mod">
        <pc:chgData name="Castelain, Carmen (ELS-MAD)" userId="7dc3f24f-95a7-4293-8044-47b3e645c87c" providerId="ADAL" clId="{3ECB7DA3-7016-4D69-A93B-4D2DAB333C4F}" dt="2025-05-18T22:35:48.672" v="445" actId="20577"/>
        <pc:sldMkLst>
          <pc:docMk/>
          <pc:sldMk cId="313087126" sldId="2147479772"/>
        </pc:sldMkLst>
      </pc:sldChg>
      <pc:sldChg chg="addSp modSp add mod ord">
        <pc:chgData name="Castelain, Carmen (ELS-MAD)" userId="7dc3f24f-95a7-4293-8044-47b3e645c87c" providerId="ADAL" clId="{3ECB7DA3-7016-4D69-A93B-4D2DAB333C4F}" dt="2025-05-18T22:09:06.313" v="285" actId="1076"/>
        <pc:sldMkLst>
          <pc:docMk/>
          <pc:sldMk cId="1825103278" sldId="2147479773"/>
        </pc:sldMkLst>
      </pc:sldChg>
      <pc:sldChg chg="addSp modSp add mod">
        <pc:chgData name="Castelain, Carmen (ELS-MAD)" userId="7dc3f24f-95a7-4293-8044-47b3e645c87c" providerId="ADAL" clId="{3ECB7DA3-7016-4D69-A93B-4D2DAB333C4F}" dt="2025-05-18T22:06:27.868" v="251" actId="1076"/>
        <pc:sldMkLst>
          <pc:docMk/>
          <pc:sldMk cId="1134472" sldId="2147479774"/>
        </pc:sldMkLst>
      </pc:sldChg>
      <pc:sldChg chg="addSp delSp modSp new mod">
        <pc:chgData name="Castelain, Carmen (ELS-MAD)" userId="7dc3f24f-95a7-4293-8044-47b3e645c87c" providerId="ADAL" clId="{3ECB7DA3-7016-4D69-A93B-4D2DAB333C4F}" dt="2025-05-18T21:06:16.555" v="179" actId="255"/>
        <pc:sldMkLst>
          <pc:docMk/>
          <pc:sldMk cId="1646604737" sldId="2147479775"/>
        </pc:sldMkLst>
      </pc:sldChg>
      <pc:sldChg chg="addSp delSp modSp add mod ord modClrScheme chgLayout">
        <pc:chgData name="Castelain, Carmen (ELS-MAD)" userId="7dc3f24f-95a7-4293-8044-47b3e645c87c" providerId="ADAL" clId="{3ECB7DA3-7016-4D69-A93B-4D2DAB333C4F}" dt="2025-05-18T22:22:19.399" v="388" actId="1076"/>
        <pc:sldMkLst>
          <pc:docMk/>
          <pc:sldMk cId="835240069" sldId="2147479776"/>
        </pc:sldMkLst>
      </pc:sldChg>
      <pc:sldChg chg="addSp modSp add mod">
        <pc:chgData name="Castelain, Carmen (ELS-MAD)" userId="7dc3f24f-95a7-4293-8044-47b3e645c87c" providerId="ADAL" clId="{3ECB7DA3-7016-4D69-A93B-4D2DAB333C4F}" dt="2025-05-18T22:28:36.870" v="406" actId="1076"/>
        <pc:sldMkLst>
          <pc:docMk/>
          <pc:sldMk cId="1278080741" sldId="2147479777"/>
        </pc:sldMkLst>
      </pc:sldChg>
      <pc:sldChg chg="new del">
        <pc:chgData name="Castelain, Carmen (ELS-MAD)" userId="7dc3f24f-95a7-4293-8044-47b3e645c87c" providerId="ADAL" clId="{3ECB7DA3-7016-4D69-A93B-4D2DAB333C4F}" dt="2025-05-18T22:30:06.821" v="408" actId="2696"/>
        <pc:sldMkLst>
          <pc:docMk/>
          <pc:sldMk cId="2023895530" sldId="2147479778"/>
        </pc:sldMkLst>
      </pc:sldChg>
      <pc:sldChg chg="addSp delSp modSp add mod">
        <pc:chgData name="Castelain, Carmen (ELS-MAD)" userId="7dc3f24f-95a7-4293-8044-47b3e645c87c" providerId="ADAL" clId="{3ECB7DA3-7016-4D69-A93B-4D2DAB333C4F}" dt="2025-05-19T09:31:04.774" v="528" actId="313"/>
        <pc:sldMkLst>
          <pc:docMk/>
          <pc:sldMk cId="3318117232" sldId="2147479778"/>
        </pc:sldMkLst>
      </pc:sldChg>
      <pc:sldChg chg="addSp delSp modSp add mod">
        <pc:chgData name="Castelain, Carmen (ELS-MAD)" userId="7dc3f24f-95a7-4293-8044-47b3e645c87c" providerId="ADAL" clId="{3ECB7DA3-7016-4D69-A93B-4D2DAB333C4F}" dt="2025-05-19T09:42:43.683" v="566"/>
        <pc:sldMkLst>
          <pc:docMk/>
          <pc:sldMk cId="2156121335" sldId="2147479779"/>
        </pc:sldMkLst>
      </pc:sldChg>
      <pc:sldChg chg="modSp add del mod">
        <pc:chgData name="Castelain, Carmen (ELS-MAD)" userId="7dc3f24f-95a7-4293-8044-47b3e645c87c" providerId="ADAL" clId="{3ECB7DA3-7016-4D69-A93B-4D2DAB333C4F}" dt="2025-05-18T22:34:10.597" v="436" actId="2890"/>
        <pc:sldMkLst>
          <pc:docMk/>
          <pc:sldMk cId="2790975710" sldId="2147479779"/>
        </pc:sldMkLst>
      </pc:sldChg>
      <pc:sldChg chg="modSp add del mod ord">
        <pc:chgData name="Castelain, Carmen (ELS-MAD)" userId="7dc3f24f-95a7-4293-8044-47b3e645c87c" providerId="ADAL" clId="{3ECB7DA3-7016-4D69-A93B-4D2DAB333C4F}" dt="2025-05-18T22:35:23.454" v="441" actId="2696"/>
        <pc:sldMkLst>
          <pc:docMk/>
          <pc:sldMk cId="3747287412" sldId="2147479779"/>
        </pc:sldMkLst>
      </pc:sldChg>
      <pc:sldMasterChg chg="addSp modSp mod">
        <pc:chgData name="Castelain, Carmen (ELS-MAD)" userId="7dc3f24f-95a7-4293-8044-47b3e645c87c" providerId="ADAL" clId="{3ECB7DA3-7016-4D69-A93B-4D2DAB333C4F}" dt="2025-05-18T18:15:48.172" v="17" actId="1076"/>
        <pc:sldMasterMkLst>
          <pc:docMk/>
          <pc:sldMasterMk cId="1685490171" sldId="2147483648"/>
        </pc:sldMasterMkLst>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919C68-8B73-4F85-94D1-AE771873B611}" type="datetimeFigureOut">
              <a:rPr lang="en-GB" smtClean="0"/>
              <a:t>22/10/2025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329DD6-D218-42A2-832A-BFAD4083BB16}" type="slidenum">
              <a:rPr lang="en-GB" smtClean="0"/>
              <a:t>‹Nº›</a:t>
            </a:fld>
            <a:endParaRPr lang="en-GB"/>
          </a:p>
        </p:txBody>
      </p:sp>
    </p:spTree>
    <p:extLst>
      <p:ext uri="{BB962C8B-B14F-4D97-AF65-F5344CB8AC3E}">
        <p14:creationId xmlns:p14="http://schemas.microsoft.com/office/powerpoint/2010/main" val="1777817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7F0E30-26FF-7295-0212-84AE0D6954C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7B04A09-94ED-E37C-1650-8B9D38072AB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D72946B-CC12-CEF1-2B70-230359B94414}"/>
              </a:ext>
            </a:extLst>
          </p:cNvPr>
          <p:cNvSpPr>
            <a:spLocks noGrp="1"/>
          </p:cNvSpPr>
          <p:nvPr>
            <p:ph type="dt" sz="half" idx="10"/>
          </p:nvPr>
        </p:nvSpPr>
        <p:spPr/>
        <p:txBody>
          <a:bodyPr/>
          <a:lstStyle/>
          <a:p>
            <a:fld id="{F633EBE8-E1D8-4BE9-AA7C-A79C4A903BF0}" type="datetimeFigureOut">
              <a:rPr lang="en-GB" smtClean="0"/>
              <a:t>22/10/2025</a:t>
            </a:fld>
            <a:endParaRPr lang="en-GB"/>
          </a:p>
        </p:txBody>
      </p:sp>
      <p:sp>
        <p:nvSpPr>
          <p:cNvPr id="5" name="Footer Placeholder 4">
            <a:extLst>
              <a:ext uri="{FF2B5EF4-FFF2-40B4-BE49-F238E27FC236}">
                <a16:creationId xmlns:a16="http://schemas.microsoft.com/office/drawing/2014/main" id="{A0248063-0335-17A0-9278-AD64B7A8A34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0C9AB62-93F2-00F2-EC1E-8D7391222E29}"/>
              </a:ext>
            </a:extLst>
          </p:cNvPr>
          <p:cNvSpPr>
            <a:spLocks noGrp="1"/>
          </p:cNvSpPr>
          <p:nvPr>
            <p:ph type="sldNum" sz="quarter" idx="12"/>
          </p:nvPr>
        </p:nvSpPr>
        <p:spPr/>
        <p:txBody>
          <a:bodyPr/>
          <a:lstStyle/>
          <a:p>
            <a:fld id="{49D52F0B-CD1B-4EB2-AE3D-3EC2AD7FD3A7}" type="slidenum">
              <a:rPr lang="en-GB" smtClean="0"/>
              <a:t>‹Nº›</a:t>
            </a:fld>
            <a:endParaRPr lang="en-GB"/>
          </a:p>
        </p:txBody>
      </p:sp>
    </p:spTree>
    <p:extLst>
      <p:ext uri="{BB962C8B-B14F-4D97-AF65-F5344CB8AC3E}">
        <p14:creationId xmlns:p14="http://schemas.microsoft.com/office/powerpoint/2010/main" val="15436235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B3D00D-5C5F-0ECF-C3FB-956AAFF86F61}"/>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D2FCA56-53F5-686C-835F-06FC1132351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667E229-507A-8229-BAE3-D1EF34570F49}"/>
              </a:ext>
            </a:extLst>
          </p:cNvPr>
          <p:cNvSpPr>
            <a:spLocks noGrp="1"/>
          </p:cNvSpPr>
          <p:nvPr>
            <p:ph type="dt" sz="half" idx="10"/>
          </p:nvPr>
        </p:nvSpPr>
        <p:spPr/>
        <p:txBody>
          <a:bodyPr/>
          <a:lstStyle/>
          <a:p>
            <a:fld id="{F633EBE8-E1D8-4BE9-AA7C-A79C4A903BF0}" type="datetimeFigureOut">
              <a:rPr lang="en-GB" smtClean="0"/>
              <a:t>22/10/2025</a:t>
            </a:fld>
            <a:endParaRPr lang="en-GB"/>
          </a:p>
        </p:txBody>
      </p:sp>
      <p:sp>
        <p:nvSpPr>
          <p:cNvPr id="5" name="Footer Placeholder 4">
            <a:extLst>
              <a:ext uri="{FF2B5EF4-FFF2-40B4-BE49-F238E27FC236}">
                <a16:creationId xmlns:a16="http://schemas.microsoft.com/office/drawing/2014/main" id="{0F71452E-B93E-6F64-047E-262ED0B3E38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CC7BD59-CD5A-3452-6DEF-CF77D80E170A}"/>
              </a:ext>
            </a:extLst>
          </p:cNvPr>
          <p:cNvSpPr>
            <a:spLocks noGrp="1"/>
          </p:cNvSpPr>
          <p:nvPr>
            <p:ph type="sldNum" sz="quarter" idx="12"/>
          </p:nvPr>
        </p:nvSpPr>
        <p:spPr/>
        <p:txBody>
          <a:bodyPr/>
          <a:lstStyle/>
          <a:p>
            <a:fld id="{49D52F0B-CD1B-4EB2-AE3D-3EC2AD7FD3A7}" type="slidenum">
              <a:rPr lang="en-GB" smtClean="0"/>
              <a:t>‹Nº›</a:t>
            </a:fld>
            <a:endParaRPr lang="en-GB"/>
          </a:p>
        </p:txBody>
      </p:sp>
    </p:spTree>
    <p:extLst>
      <p:ext uri="{BB962C8B-B14F-4D97-AF65-F5344CB8AC3E}">
        <p14:creationId xmlns:p14="http://schemas.microsoft.com/office/powerpoint/2010/main" val="35401467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E4B612D-91C8-960D-306B-73FEEBC9E98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EBDF6FB-4578-C193-7E64-BB1AA2E38BC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24662E2-8760-5863-B62E-81B23FF335CB}"/>
              </a:ext>
            </a:extLst>
          </p:cNvPr>
          <p:cNvSpPr>
            <a:spLocks noGrp="1"/>
          </p:cNvSpPr>
          <p:nvPr>
            <p:ph type="dt" sz="half" idx="10"/>
          </p:nvPr>
        </p:nvSpPr>
        <p:spPr/>
        <p:txBody>
          <a:bodyPr/>
          <a:lstStyle/>
          <a:p>
            <a:fld id="{F633EBE8-E1D8-4BE9-AA7C-A79C4A903BF0}" type="datetimeFigureOut">
              <a:rPr lang="en-GB" smtClean="0"/>
              <a:t>22/10/2025</a:t>
            </a:fld>
            <a:endParaRPr lang="en-GB"/>
          </a:p>
        </p:txBody>
      </p:sp>
      <p:sp>
        <p:nvSpPr>
          <p:cNvPr id="5" name="Footer Placeholder 4">
            <a:extLst>
              <a:ext uri="{FF2B5EF4-FFF2-40B4-BE49-F238E27FC236}">
                <a16:creationId xmlns:a16="http://schemas.microsoft.com/office/drawing/2014/main" id="{2583E19A-1103-4ADC-9F90-E8D3A7C0370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42070C6-1EE5-48AC-7620-F4C83CF2CCE5}"/>
              </a:ext>
            </a:extLst>
          </p:cNvPr>
          <p:cNvSpPr>
            <a:spLocks noGrp="1"/>
          </p:cNvSpPr>
          <p:nvPr>
            <p:ph type="sldNum" sz="quarter" idx="12"/>
          </p:nvPr>
        </p:nvSpPr>
        <p:spPr/>
        <p:txBody>
          <a:bodyPr/>
          <a:lstStyle/>
          <a:p>
            <a:fld id="{49D52F0B-CD1B-4EB2-AE3D-3EC2AD7FD3A7}" type="slidenum">
              <a:rPr lang="en-GB" smtClean="0"/>
              <a:t>‹Nº›</a:t>
            </a:fld>
            <a:endParaRPr lang="en-GB"/>
          </a:p>
        </p:txBody>
      </p:sp>
    </p:spTree>
    <p:extLst>
      <p:ext uri="{BB962C8B-B14F-4D97-AF65-F5344CB8AC3E}">
        <p14:creationId xmlns:p14="http://schemas.microsoft.com/office/powerpoint/2010/main" val="18128834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14A21E7-B6C2-531A-47F3-3E96AF5668EB}"/>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s-ES"/>
              <a:t>Haga clic para modificar el estilo de título del patrón</a:t>
            </a:r>
            <a:endParaRPr lang="en-US"/>
          </a:p>
        </p:txBody>
      </p:sp>
      <p:sp>
        <p:nvSpPr>
          <p:cNvPr id="3" name="Subtítulo 2">
            <a:extLst>
              <a:ext uri="{FF2B5EF4-FFF2-40B4-BE49-F238E27FC236}">
                <a16:creationId xmlns:a16="http://schemas.microsoft.com/office/drawing/2014/main" id="{C4F44780-5481-1E4B-2BB8-92B8730F54A4}"/>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a:p>
        </p:txBody>
      </p:sp>
      <p:sp>
        <p:nvSpPr>
          <p:cNvPr id="4" name="Marcador de fecha 3">
            <a:extLst>
              <a:ext uri="{FF2B5EF4-FFF2-40B4-BE49-F238E27FC236}">
                <a16:creationId xmlns:a16="http://schemas.microsoft.com/office/drawing/2014/main" id="{CB9B41A8-0047-FDD3-B375-2523F7F2DE3C}"/>
              </a:ext>
            </a:extLst>
          </p:cNvPr>
          <p:cNvSpPr>
            <a:spLocks noGrp="1"/>
          </p:cNvSpPr>
          <p:nvPr>
            <p:ph type="dt" sz="half" idx="10"/>
          </p:nvPr>
        </p:nvSpPr>
        <p:spPr>
          <a:xfrm>
            <a:off x="868018" y="6356350"/>
            <a:ext cx="2743200" cy="365125"/>
          </a:xfrm>
          <a:prstGeom prst="rect">
            <a:avLst/>
          </a:prstGeom>
        </p:spPr>
        <p:txBody>
          <a:bodyPr/>
          <a:lstStyle/>
          <a:p>
            <a:fld id="{5A249B80-1F16-4DB2-99F2-41E8E6411C37}" type="datetimeFigureOut">
              <a:rPr lang="en-US" smtClean="0"/>
              <a:t>10/22/2025</a:t>
            </a:fld>
            <a:endParaRPr lang="en-US"/>
          </a:p>
        </p:txBody>
      </p:sp>
      <p:sp>
        <p:nvSpPr>
          <p:cNvPr id="5" name="Marcador de pie de página 4">
            <a:extLst>
              <a:ext uri="{FF2B5EF4-FFF2-40B4-BE49-F238E27FC236}">
                <a16:creationId xmlns:a16="http://schemas.microsoft.com/office/drawing/2014/main" id="{D7851745-7792-3288-1013-83FEAEB6CB5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Marcador de número de diapositiva 5">
            <a:extLst>
              <a:ext uri="{FF2B5EF4-FFF2-40B4-BE49-F238E27FC236}">
                <a16:creationId xmlns:a16="http://schemas.microsoft.com/office/drawing/2014/main" id="{F6C4DD24-F8B2-91A5-B5E5-A3706013C7E6}"/>
              </a:ext>
            </a:extLst>
          </p:cNvPr>
          <p:cNvSpPr>
            <a:spLocks noGrp="1"/>
          </p:cNvSpPr>
          <p:nvPr>
            <p:ph type="sldNum" sz="quarter" idx="12"/>
          </p:nvPr>
        </p:nvSpPr>
        <p:spPr>
          <a:xfrm>
            <a:off x="8610600" y="6356350"/>
            <a:ext cx="2743200" cy="365125"/>
          </a:xfrm>
          <a:prstGeom prst="rect">
            <a:avLst/>
          </a:prstGeom>
        </p:spPr>
        <p:txBody>
          <a:bodyPr/>
          <a:lstStyle/>
          <a:p>
            <a:fld id="{4835817E-12ED-4426-9A31-6DCC26B97556}" type="slidenum">
              <a:rPr lang="en-US" smtClean="0"/>
              <a:t>‹Nº›</a:t>
            </a:fld>
            <a:endParaRPr lang="en-US"/>
          </a:p>
        </p:txBody>
      </p:sp>
    </p:spTree>
    <p:extLst>
      <p:ext uri="{BB962C8B-B14F-4D97-AF65-F5344CB8AC3E}">
        <p14:creationId xmlns:p14="http://schemas.microsoft.com/office/powerpoint/2010/main" val="29371091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04CCD34-43BA-FA25-1548-BAD68D1E9EFF}"/>
              </a:ext>
            </a:extLst>
          </p:cNvPr>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endParaRPr lang="en-US"/>
          </a:p>
        </p:txBody>
      </p:sp>
      <p:sp>
        <p:nvSpPr>
          <p:cNvPr id="3" name="Marcador de contenido 2">
            <a:extLst>
              <a:ext uri="{FF2B5EF4-FFF2-40B4-BE49-F238E27FC236}">
                <a16:creationId xmlns:a16="http://schemas.microsoft.com/office/drawing/2014/main" id="{39572169-A691-BA8E-70B8-B132B7020379}"/>
              </a:ext>
            </a:extLst>
          </p:cNvPr>
          <p:cNvSpPr>
            <a:spLocks noGrp="1"/>
          </p:cNvSpPr>
          <p:nvPr>
            <p:ph idx="1"/>
          </p:nvPr>
        </p:nvSpPr>
        <p:spPr>
          <a:xfrm>
            <a:off x="838200" y="1825625"/>
            <a:ext cx="10515600" cy="435133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a:extLst>
              <a:ext uri="{FF2B5EF4-FFF2-40B4-BE49-F238E27FC236}">
                <a16:creationId xmlns:a16="http://schemas.microsoft.com/office/drawing/2014/main" id="{2487036F-C990-0275-C762-45710F8C8CB1}"/>
              </a:ext>
            </a:extLst>
          </p:cNvPr>
          <p:cNvSpPr>
            <a:spLocks noGrp="1"/>
          </p:cNvSpPr>
          <p:nvPr>
            <p:ph type="dt" sz="half" idx="10"/>
          </p:nvPr>
        </p:nvSpPr>
        <p:spPr>
          <a:xfrm>
            <a:off x="868018" y="6356350"/>
            <a:ext cx="2743200" cy="365125"/>
          </a:xfrm>
          <a:prstGeom prst="rect">
            <a:avLst/>
          </a:prstGeom>
        </p:spPr>
        <p:txBody>
          <a:bodyPr/>
          <a:lstStyle/>
          <a:p>
            <a:fld id="{5A249B80-1F16-4DB2-99F2-41E8E6411C37}" type="datetimeFigureOut">
              <a:rPr lang="en-US" smtClean="0"/>
              <a:t>10/22/2025</a:t>
            </a:fld>
            <a:endParaRPr lang="en-US"/>
          </a:p>
        </p:txBody>
      </p:sp>
      <p:sp>
        <p:nvSpPr>
          <p:cNvPr id="5" name="Marcador de pie de página 4">
            <a:extLst>
              <a:ext uri="{FF2B5EF4-FFF2-40B4-BE49-F238E27FC236}">
                <a16:creationId xmlns:a16="http://schemas.microsoft.com/office/drawing/2014/main" id="{86CBB9FE-BA49-998E-A1C2-234D3C329E5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Marcador de número de diapositiva 5">
            <a:extLst>
              <a:ext uri="{FF2B5EF4-FFF2-40B4-BE49-F238E27FC236}">
                <a16:creationId xmlns:a16="http://schemas.microsoft.com/office/drawing/2014/main" id="{D0157783-9970-8286-B518-482141870904}"/>
              </a:ext>
            </a:extLst>
          </p:cNvPr>
          <p:cNvSpPr>
            <a:spLocks noGrp="1"/>
          </p:cNvSpPr>
          <p:nvPr>
            <p:ph type="sldNum" sz="quarter" idx="12"/>
          </p:nvPr>
        </p:nvSpPr>
        <p:spPr>
          <a:xfrm>
            <a:off x="8610600" y="6356350"/>
            <a:ext cx="2743200" cy="365125"/>
          </a:xfrm>
          <a:prstGeom prst="rect">
            <a:avLst/>
          </a:prstGeom>
        </p:spPr>
        <p:txBody>
          <a:bodyPr/>
          <a:lstStyle/>
          <a:p>
            <a:fld id="{4835817E-12ED-4426-9A31-6DCC26B97556}" type="slidenum">
              <a:rPr lang="en-US" smtClean="0"/>
              <a:t>‹Nº›</a:t>
            </a:fld>
            <a:endParaRPr lang="en-US"/>
          </a:p>
        </p:txBody>
      </p:sp>
    </p:spTree>
    <p:extLst>
      <p:ext uri="{BB962C8B-B14F-4D97-AF65-F5344CB8AC3E}">
        <p14:creationId xmlns:p14="http://schemas.microsoft.com/office/powerpoint/2010/main" val="9060734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A0C641A-FBC8-5B6D-0632-B356E589B10B}"/>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s-ES"/>
              <a:t>Haga clic para modificar el estilo de título del patrón</a:t>
            </a:r>
            <a:endParaRPr lang="en-US"/>
          </a:p>
        </p:txBody>
      </p:sp>
      <p:sp>
        <p:nvSpPr>
          <p:cNvPr id="3" name="Marcador de texto 2">
            <a:extLst>
              <a:ext uri="{FF2B5EF4-FFF2-40B4-BE49-F238E27FC236}">
                <a16:creationId xmlns:a16="http://schemas.microsoft.com/office/drawing/2014/main" id="{338708D0-DF76-B834-A78F-7CCBB1B9E568}"/>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2C27E2C2-3E37-E64A-0205-8CF8F45FB797}"/>
              </a:ext>
            </a:extLst>
          </p:cNvPr>
          <p:cNvSpPr>
            <a:spLocks noGrp="1"/>
          </p:cNvSpPr>
          <p:nvPr>
            <p:ph type="dt" sz="half" idx="10"/>
          </p:nvPr>
        </p:nvSpPr>
        <p:spPr>
          <a:xfrm>
            <a:off x="868018" y="6356350"/>
            <a:ext cx="2743200" cy="365125"/>
          </a:xfrm>
          <a:prstGeom prst="rect">
            <a:avLst/>
          </a:prstGeom>
        </p:spPr>
        <p:txBody>
          <a:bodyPr/>
          <a:lstStyle/>
          <a:p>
            <a:fld id="{5A249B80-1F16-4DB2-99F2-41E8E6411C37}" type="datetimeFigureOut">
              <a:rPr lang="en-US" smtClean="0"/>
              <a:t>10/22/2025</a:t>
            </a:fld>
            <a:endParaRPr lang="en-US"/>
          </a:p>
        </p:txBody>
      </p:sp>
      <p:sp>
        <p:nvSpPr>
          <p:cNvPr id="5" name="Marcador de pie de página 4">
            <a:extLst>
              <a:ext uri="{FF2B5EF4-FFF2-40B4-BE49-F238E27FC236}">
                <a16:creationId xmlns:a16="http://schemas.microsoft.com/office/drawing/2014/main" id="{8FB93E84-DD36-8230-A505-37247FD3E4E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Marcador de número de diapositiva 5">
            <a:extLst>
              <a:ext uri="{FF2B5EF4-FFF2-40B4-BE49-F238E27FC236}">
                <a16:creationId xmlns:a16="http://schemas.microsoft.com/office/drawing/2014/main" id="{5052DC6A-DD47-742E-491F-506C37FBF7B5}"/>
              </a:ext>
            </a:extLst>
          </p:cNvPr>
          <p:cNvSpPr>
            <a:spLocks noGrp="1"/>
          </p:cNvSpPr>
          <p:nvPr>
            <p:ph type="sldNum" sz="quarter" idx="12"/>
          </p:nvPr>
        </p:nvSpPr>
        <p:spPr>
          <a:xfrm>
            <a:off x="8610600" y="6356350"/>
            <a:ext cx="2743200" cy="365125"/>
          </a:xfrm>
          <a:prstGeom prst="rect">
            <a:avLst/>
          </a:prstGeom>
        </p:spPr>
        <p:txBody>
          <a:bodyPr/>
          <a:lstStyle/>
          <a:p>
            <a:fld id="{4835817E-12ED-4426-9A31-6DCC26B97556}" type="slidenum">
              <a:rPr lang="en-US" smtClean="0"/>
              <a:t>‹Nº›</a:t>
            </a:fld>
            <a:endParaRPr lang="en-US"/>
          </a:p>
        </p:txBody>
      </p:sp>
    </p:spTree>
    <p:extLst>
      <p:ext uri="{BB962C8B-B14F-4D97-AF65-F5344CB8AC3E}">
        <p14:creationId xmlns:p14="http://schemas.microsoft.com/office/powerpoint/2010/main" val="8464540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664C93B-1563-29FC-7126-808FB513AFC2}"/>
              </a:ext>
            </a:extLst>
          </p:cNvPr>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endParaRPr lang="en-US"/>
          </a:p>
        </p:txBody>
      </p:sp>
      <p:sp>
        <p:nvSpPr>
          <p:cNvPr id="3" name="Marcador de contenido 2">
            <a:extLst>
              <a:ext uri="{FF2B5EF4-FFF2-40B4-BE49-F238E27FC236}">
                <a16:creationId xmlns:a16="http://schemas.microsoft.com/office/drawing/2014/main" id="{05382B9D-0C39-1D38-570B-CF84F8A1BC4F}"/>
              </a:ext>
            </a:extLst>
          </p:cNvPr>
          <p:cNvSpPr>
            <a:spLocks noGrp="1"/>
          </p:cNvSpPr>
          <p:nvPr>
            <p:ph sz="half" idx="1"/>
          </p:nvPr>
        </p:nvSpPr>
        <p:spPr>
          <a:xfrm>
            <a:off x="838200" y="1825625"/>
            <a:ext cx="5181600" cy="435133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contenido 3">
            <a:extLst>
              <a:ext uri="{FF2B5EF4-FFF2-40B4-BE49-F238E27FC236}">
                <a16:creationId xmlns:a16="http://schemas.microsoft.com/office/drawing/2014/main" id="{B23944C3-7E7E-504F-E52F-0332499F8A90}"/>
              </a:ext>
            </a:extLst>
          </p:cNvPr>
          <p:cNvSpPr>
            <a:spLocks noGrp="1"/>
          </p:cNvSpPr>
          <p:nvPr>
            <p:ph sz="half" idx="2"/>
          </p:nvPr>
        </p:nvSpPr>
        <p:spPr>
          <a:xfrm>
            <a:off x="6172200" y="1825625"/>
            <a:ext cx="5181600" cy="435133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Marcador de fecha 4">
            <a:extLst>
              <a:ext uri="{FF2B5EF4-FFF2-40B4-BE49-F238E27FC236}">
                <a16:creationId xmlns:a16="http://schemas.microsoft.com/office/drawing/2014/main" id="{3FC7AFBC-2AEA-1415-90E0-DF72D5694329}"/>
              </a:ext>
            </a:extLst>
          </p:cNvPr>
          <p:cNvSpPr>
            <a:spLocks noGrp="1"/>
          </p:cNvSpPr>
          <p:nvPr>
            <p:ph type="dt" sz="half" idx="10"/>
          </p:nvPr>
        </p:nvSpPr>
        <p:spPr>
          <a:xfrm>
            <a:off x="868018" y="6356350"/>
            <a:ext cx="2743200" cy="365125"/>
          </a:xfrm>
          <a:prstGeom prst="rect">
            <a:avLst/>
          </a:prstGeom>
        </p:spPr>
        <p:txBody>
          <a:bodyPr/>
          <a:lstStyle/>
          <a:p>
            <a:fld id="{5A249B80-1F16-4DB2-99F2-41E8E6411C37}" type="datetimeFigureOut">
              <a:rPr lang="en-US" smtClean="0"/>
              <a:t>10/22/2025</a:t>
            </a:fld>
            <a:endParaRPr lang="en-US"/>
          </a:p>
        </p:txBody>
      </p:sp>
      <p:sp>
        <p:nvSpPr>
          <p:cNvPr id="6" name="Marcador de pie de página 5">
            <a:extLst>
              <a:ext uri="{FF2B5EF4-FFF2-40B4-BE49-F238E27FC236}">
                <a16:creationId xmlns:a16="http://schemas.microsoft.com/office/drawing/2014/main" id="{C02657D3-F4F2-A70A-79EE-9761EAE21D1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Marcador de número de diapositiva 6">
            <a:extLst>
              <a:ext uri="{FF2B5EF4-FFF2-40B4-BE49-F238E27FC236}">
                <a16:creationId xmlns:a16="http://schemas.microsoft.com/office/drawing/2014/main" id="{6560243C-E829-AE34-45BF-B1058C985FFC}"/>
              </a:ext>
            </a:extLst>
          </p:cNvPr>
          <p:cNvSpPr>
            <a:spLocks noGrp="1"/>
          </p:cNvSpPr>
          <p:nvPr>
            <p:ph type="sldNum" sz="quarter" idx="12"/>
          </p:nvPr>
        </p:nvSpPr>
        <p:spPr>
          <a:xfrm>
            <a:off x="8610600" y="6356350"/>
            <a:ext cx="2743200" cy="365125"/>
          </a:xfrm>
          <a:prstGeom prst="rect">
            <a:avLst/>
          </a:prstGeom>
        </p:spPr>
        <p:txBody>
          <a:bodyPr/>
          <a:lstStyle/>
          <a:p>
            <a:fld id="{4835817E-12ED-4426-9A31-6DCC26B97556}" type="slidenum">
              <a:rPr lang="en-US" smtClean="0"/>
              <a:t>‹Nº›</a:t>
            </a:fld>
            <a:endParaRPr lang="en-US"/>
          </a:p>
        </p:txBody>
      </p:sp>
    </p:spTree>
    <p:extLst>
      <p:ext uri="{BB962C8B-B14F-4D97-AF65-F5344CB8AC3E}">
        <p14:creationId xmlns:p14="http://schemas.microsoft.com/office/powerpoint/2010/main" val="4486086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F8F9C8D-15F0-053E-95EB-87D1D67694D3}"/>
              </a:ext>
            </a:extLst>
          </p:cNvPr>
          <p:cNvSpPr>
            <a:spLocks noGrp="1"/>
          </p:cNvSpPr>
          <p:nvPr>
            <p:ph type="title"/>
          </p:nvPr>
        </p:nvSpPr>
        <p:spPr>
          <a:xfrm>
            <a:off x="839788" y="365125"/>
            <a:ext cx="10515600" cy="1325563"/>
          </a:xfrm>
          <a:prstGeom prst="rect">
            <a:avLst/>
          </a:prstGeom>
        </p:spPr>
        <p:txBody>
          <a:bodyPr/>
          <a:lstStyle/>
          <a:p>
            <a:r>
              <a:rPr lang="es-ES"/>
              <a:t>Haga clic para modificar el estilo de título del patrón</a:t>
            </a:r>
            <a:endParaRPr lang="en-US"/>
          </a:p>
        </p:txBody>
      </p:sp>
      <p:sp>
        <p:nvSpPr>
          <p:cNvPr id="3" name="Marcador de texto 2">
            <a:extLst>
              <a:ext uri="{FF2B5EF4-FFF2-40B4-BE49-F238E27FC236}">
                <a16:creationId xmlns:a16="http://schemas.microsoft.com/office/drawing/2014/main" id="{C77EF554-59CE-1254-9A98-32EB13E50AE6}"/>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69823541-BEEF-59DE-2ED6-A10F8F2F941C}"/>
              </a:ext>
            </a:extLst>
          </p:cNvPr>
          <p:cNvSpPr>
            <a:spLocks noGrp="1"/>
          </p:cNvSpPr>
          <p:nvPr>
            <p:ph sz="half" idx="2"/>
          </p:nvPr>
        </p:nvSpPr>
        <p:spPr>
          <a:xfrm>
            <a:off x="839788" y="2505075"/>
            <a:ext cx="5157787" cy="368458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Marcador de texto 4">
            <a:extLst>
              <a:ext uri="{FF2B5EF4-FFF2-40B4-BE49-F238E27FC236}">
                <a16:creationId xmlns:a16="http://schemas.microsoft.com/office/drawing/2014/main" id="{47F9E8E0-95B8-6C99-D275-A4D83BA65D24}"/>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0B557E9C-CCC9-AE6D-8F33-7B333DD20F4F}"/>
              </a:ext>
            </a:extLst>
          </p:cNvPr>
          <p:cNvSpPr>
            <a:spLocks noGrp="1"/>
          </p:cNvSpPr>
          <p:nvPr>
            <p:ph sz="quarter" idx="4"/>
          </p:nvPr>
        </p:nvSpPr>
        <p:spPr>
          <a:xfrm>
            <a:off x="6172200" y="2505075"/>
            <a:ext cx="5183188" cy="368458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Marcador de fecha 6">
            <a:extLst>
              <a:ext uri="{FF2B5EF4-FFF2-40B4-BE49-F238E27FC236}">
                <a16:creationId xmlns:a16="http://schemas.microsoft.com/office/drawing/2014/main" id="{7D0C1F58-4BB3-7813-93B0-0419015E0BB0}"/>
              </a:ext>
            </a:extLst>
          </p:cNvPr>
          <p:cNvSpPr>
            <a:spLocks noGrp="1"/>
          </p:cNvSpPr>
          <p:nvPr>
            <p:ph type="dt" sz="half" idx="10"/>
          </p:nvPr>
        </p:nvSpPr>
        <p:spPr>
          <a:xfrm>
            <a:off x="868018" y="6356350"/>
            <a:ext cx="2743200" cy="365125"/>
          </a:xfrm>
          <a:prstGeom prst="rect">
            <a:avLst/>
          </a:prstGeom>
        </p:spPr>
        <p:txBody>
          <a:bodyPr/>
          <a:lstStyle/>
          <a:p>
            <a:fld id="{5A249B80-1F16-4DB2-99F2-41E8E6411C37}" type="datetimeFigureOut">
              <a:rPr lang="en-US" smtClean="0"/>
              <a:t>10/22/2025</a:t>
            </a:fld>
            <a:endParaRPr lang="en-US"/>
          </a:p>
        </p:txBody>
      </p:sp>
      <p:sp>
        <p:nvSpPr>
          <p:cNvPr id="8" name="Marcador de pie de página 7">
            <a:extLst>
              <a:ext uri="{FF2B5EF4-FFF2-40B4-BE49-F238E27FC236}">
                <a16:creationId xmlns:a16="http://schemas.microsoft.com/office/drawing/2014/main" id="{60D1103D-5FE3-0BAE-23E8-3BE16175283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Marcador de número de diapositiva 8">
            <a:extLst>
              <a:ext uri="{FF2B5EF4-FFF2-40B4-BE49-F238E27FC236}">
                <a16:creationId xmlns:a16="http://schemas.microsoft.com/office/drawing/2014/main" id="{7D9A1960-2062-C4C3-74E5-2775E0C8BC5A}"/>
              </a:ext>
            </a:extLst>
          </p:cNvPr>
          <p:cNvSpPr>
            <a:spLocks noGrp="1"/>
          </p:cNvSpPr>
          <p:nvPr>
            <p:ph type="sldNum" sz="quarter" idx="12"/>
          </p:nvPr>
        </p:nvSpPr>
        <p:spPr>
          <a:xfrm>
            <a:off x="8610600" y="6356350"/>
            <a:ext cx="2743200" cy="365125"/>
          </a:xfrm>
          <a:prstGeom prst="rect">
            <a:avLst/>
          </a:prstGeom>
        </p:spPr>
        <p:txBody>
          <a:bodyPr/>
          <a:lstStyle/>
          <a:p>
            <a:fld id="{4835817E-12ED-4426-9A31-6DCC26B97556}" type="slidenum">
              <a:rPr lang="en-US" smtClean="0"/>
              <a:t>‹Nº›</a:t>
            </a:fld>
            <a:endParaRPr lang="en-US"/>
          </a:p>
        </p:txBody>
      </p:sp>
    </p:spTree>
    <p:extLst>
      <p:ext uri="{BB962C8B-B14F-4D97-AF65-F5344CB8AC3E}">
        <p14:creationId xmlns:p14="http://schemas.microsoft.com/office/powerpoint/2010/main" val="16393081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E0C7543-65B9-8A57-763C-97B7820808BD}"/>
              </a:ext>
            </a:extLst>
          </p:cNvPr>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endParaRPr lang="en-US"/>
          </a:p>
        </p:txBody>
      </p:sp>
      <p:sp>
        <p:nvSpPr>
          <p:cNvPr id="3" name="Marcador de fecha 2">
            <a:extLst>
              <a:ext uri="{FF2B5EF4-FFF2-40B4-BE49-F238E27FC236}">
                <a16:creationId xmlns:a16="http://schemas.microsoft.com/office/drawing/2014/main" id="{C91666D7-34E6-7491-ED88-7A0AFC89075D}"/>
              </a:ext>
            </a:extLst>
          </p:cNvPr>
          <p:cNvSpPr>
            <a:spLocks noGrp="1"/>
          </p:cNvSpPr>
          <p:nvPr>
            <p:ph type="dt" sz="half" idx="10"/>
          </p:nvPr>
        </p:nvSpPr>
        <p:spPr>
          <a:xfrm>
            <a:off x="868018" y="6356350"/>
            <a:ext cx="2743200" cy="365125"/>
          </a:xfrm>
          <a:prstGeom prst="rect">
            <a:avLst/>
          </a:prstGeom>
        </p:spPr>
        <p:txBody>
          <a:bodyPr/>
          <a:lstStyle/>
          <a:p>
            <a:fld id="{5A249B80-1F16-4DB2-99F2-41E8E6411C37}" type="datetimeFigureOut">
              <a:rPr lang="en-US" smtClean="0"/>
              <a:t>10/22/2025</a:t>
            </a:fld>
            <a:endParaRPr lang="en-US"/>
          </a:p>
        </p:txBody>
      </p:sp>
      <p:sp>
        <p:nvSpPr>
          <p:cNvPr id="4" name="Marcador de pie de página 3">
            <a:extLst>
              <a:ext uri="{FF2B5EF4-FFF2-40B4-BE49-F238E27FC236}">
                <a16:creationId xmlns:a16="http://schemas.microsoft.com/office/drawing/2014/main" id="{1F61480E-D8BA-9B1E-E6B0-371DDAA7600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Marcador de número de diapositiva 4">
            <a:extLst>
              <a:ext uri="{FF2B5EF4-FFF2-40B4-BE49-F238E27FC236}">
                <a16:creationId xmlns:a16="http://schemas.microsoft.com/office/drawing/2014/main" id="{50410955-1506-D5C0-5059-DDAD537F6860}"/>
              </a:ext>
            </a:extLst>
          </p:cNvPr>
          <p:cNvSpPr>
            <a:spLocks noGrp="1"/>
          </p:cNvSpPr>
          <p:nvPr>
            <p:ph type="sldNum" sz="quarter" idx="12"/>
          </p:nvPr>
        </p:nvSpPr>
        <p:spPr>
          <a:xfrm>
            <a:off x="8610600" y="6356350"/>
            <a:ext cx="2743200" cy="365125"/>
          </a:xfrm>
          <a:prstGeom prst="rect">
            <a:avLst/>
          </a:prstGeom>
        </p:spPr>
        <p:txBody>
          <a:bodyPr/>
          <a:lstStyle/>
          <a:p>
            <a:fld id="{4835817E-12ED-4426-9A31-6DCC26B97556}" type="slidenum">
              <a:rPr lang="en-US" smtClean="0"/>
              <a:t>‹Nº›</a:t>
            </a:fld>
            <a:endParaRPr lang="en-US"/>
          </a:p>
        </p:txBody>
      </p:sp>
    </p:spTree>
    <p:extLst>
      <p:ext uri="{BB962C8B-B14F-4D97-AF65-F5344CB8AC3E}">
        <p14:creationId xmlns:p14="http://schemas.microsoft.com/office/powerpoint/2010/main" val="16061258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2676A943-9FC3-0EEC-1691-E63A864BC3ED}"/>
              </a:ext>
            </a:extLst>
          </p:cNvPr>
          <p:cNvSpPr>
            <a:spLocks noGrp="1"/>
          </p:cNvSpPr>
          <p:nvPr>
            <p:ph type="dt" sz="half" idx="10"/>
          </p:nvPr>
        </p:nvSpPr>
        <p:spPr>
          <a:xfrm>
            <a:off x="868018" y="6356350"/>
            <a:ext cx="2743200" cy="365125"/>
          </a:xfrm>
          <a:prstGeom prst="rect">
            <a:avLst/>
          </a:prstGeom>
        </p:spPr>
        <p:txBody>
          <a:bodyPr/>
          <a:lstStyle/>
          <a:p>
            <a:fld id="{5A249B80-1F16-4DB2-99F2-41E8E6411C37}" type="datetimeFigureOut">
              <a:rPr lang="en-US" smtClean="0"/>
              <a:t>10/22/2025</a:t>
            </a:fld>
            <a:endParaRPr lang="en-US"/>
          </a:p>
        </p:txBody>
      </p:sp>
      <p:sp>
        <p:nvSpPr>
          <p:cNvPr id="3" name="Marcador de pie de página 2">
            <a:extLst>
              <a:ext uri="{FF2B5EF4-FFF2-40B4-BE49-F238E27FC236}">
                <a16:creationId xmlns:a16="http://schemas.microsoft.com/office/drawing/2014/main" id="{D280EA28-E272-C1EA-6FDA-CFC6E830440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Marcador de número de diapositiva 3">
            <a:extLst>
              <a:ext uri="{FF2B5EF4-FFF2-40B4-BE49-F238E27FC236}">
                <a16:creationId xmlns:a16="http://schemas.microsoft.com/office/drawing/2014/main" id="{769B3995-0553-B55C-7A2D-E2C6D053767B}"/>
              </a:ext>
            </a:extLst>
          </p:cNvPr>
          <p:cNvSpPr>
            <a:spLocks noGrp="1"/>
          </p:cNvSpPr>
          <p:nvPr>
            <p:ph type="sldNum" sz="quarter" idx="12"/>
          </p:nvPr>
        </p:nvSpPr>
        <p:spPr>
          <a:xfrm>
            <a:off x="8610600" y="6356350"/>
            <a:ext cx="2743200" cy="365125"/>
          </a:xfrm>
          <a:prstGeom prst="rect">
            <a:avLst/>
          </a:prstGeom>
        </p:spPr>
        <p:txBody>
          <a:bodyPr/>
          <a:lstStyle/>
          <a:p>
            <a:fld id="{4835817E-12ED-4426-9A31-6DCC26B97556}" type="slidenum">
              <a:rPr lang="en-US" smtClean="0"/>
              <a:t>‹Nº›</a:t>
            </a:fld>
            <a:endParaRPr lang="en-US"/>
          </a:p>
        </p:txBody>
      </p:sp>
    </p:spTree>
    <p:extLst>
      <p:ext uri="{BB962C8B-B14F-4D97-AF65-F5344CB8AC3E}">
        <p14:creationId xmlns:p14="http://schemas.microsoft.com/office/powerpoint/2010/main" val="22819007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905E8F3-6F29-AE6A-E9A5-36D84F63C1DF}"/>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s-ES"/>
              <a:t>Haga clic para modificar el estilo de título del patrón</a:t>
            </a:r>
            <a:endParaRPr lang="en-US"/>
          </a:p>
        </p:txBody>
      </p:sp>
      <p:sp>
        <p:nvSpPr>
          <p:cNvPr id="3" name="Marcador de contenido 2">
            <a:extLst>
              <a:ext uri="{FF2B5EF4-FFF2-40B4-BE49-F238E27FC236}">
                <a16:creationId xmlns:a16="http://schemas.microsoft.com/office/drawing/2014/main" id="{6D29C4A8-1A60-9516-C5C9-C73D5BB1FEB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texto 3">
            <a:extLst>
              <a:ext uri="{FF2B5EF4-FFF2-40B4-BE49-F238E27FC236}">
                <a16:creationId xmlns:a16="http://schemas.microsoft.com/office/drawing/2014/main" id="{B55109C4-E875-40E4-4AC3-DAC1C788FEC5}"/>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E90E9E8F-8FF5-DF26-1F41-1500FB74F5D4}"/>
              </a:ext>
            </a:extLst>
          </p:cNvPr>
          <p:cNvSpPr>
            <a:spLocks noGrp="1"/>
          </p:cNvSpPr>
          <p:nvPr>
            <p:ph type="dt" sz="half" idx="10"/>
          </p:nvPr>
        </p:nvSpPr>
        <p:spPr>
          <a:xfrm>
            <a:off x="868018" y="6356350"/>
            <a:ext cx="2743200" cy="365125"/>
          </a:xfrm>
          <a:prstGeom prst="rect">
            <a:avLst/>
          </a:prstGeom>
        </p:spPr>
        <p:txBody>
          <a:bodyPr/>
          <a:lstStyle/>
          <a:p>
            <a:fld id="{5A249B80-1F16-4DB2-99F2-41E8E6411C37}" type="datetimeFigureOut">
              <a:rPr lang="en-US" smtClean="0"/>
              <a:t>10/22/2025</a:t>
            </a:fld>
            <a:endParaRPr lang="en-US"/>
          </a:p>
        </p:txBody>
      </p:sp>
      <p:sp>
        <p:nvSpPr>
          <p:cNvPr id="6" name="Marcador de pie de página 5">
            <a:extLst>
              <a:ext uri="{FF2B5EF4-FFF2-40B4-BE49-F238E27FC236}">
                <a16:creationId xmlns:a16="http://schemas.microsoft.com/office/drawing/2014/main" id="{F5D30A20-3A12-427B-3ADA-BD18E45055A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Marcador de número de diapositiva 6">
            <a:extLst>
              <a:ext uri="{FF2B5EF4-FFF2-40B4-BE49-F238E27FC236}">
                <a16:creationId xmlns:a16="http://schemas.microsoft.com/office/drawing/2014/main" id="{425FED2D-911F-1E8D-CCFF-42813502FEE3}"/>
              </a:ext>
            </a:extLst>
          </p:cNvPr>
          <p:cNvSpPr>
            <a:spLocks noGrp="1"/>
          </p:cNvSpPr>
          <p:nvPr>
            <p:ph type="sldNum" sz="quarter" idx="12"/>
          </p:nvPr>
        </p:nvSpPr>
        <p:spPr>
          <a:xfrm>
            <a:off x="8610600" y="6356350"/>
            <a:ext cx="2743200" cy="365125"/>
          </a:xfrm>
          <a:prstGeom prst="rect">
            <a:avLst/>
          </a:prstGeom>
        </p:spPr>
        <p:txBody>
          <a:bodyPr/>
          <a:lstStyle/>
          <a:p>
            <a:fld id="{4835817E-12ED-4426-9A31-6DCC26B97556}" type="slidenum">
              <a:rPr lang="en-US" smtClean="0"/>
              <a:t>‹Nº›</a:t>
            </a:fld>
            <a:endParaRPr lang="en-US"/>
          </a:p>
        </p:txBody>
      </p:sp>
    </p:spTree>
    <p:extLst>
      <p:ext uri="{BB962C8B-B14F-4D97-AF65-F5344CB8AC3E}">
        <p14:creationId xmlns:p14="http://schemas.microsoft.com/office/powerpoint/2010/main" val="23289330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9A7C68-B3F7-982C-E9B7-226B403477B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B6B3ABB-7738-77DA-046D-0BE9F60BA32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6507379-5BB1-8EE2-C253-476D01CFC0B8}"/>
              </a:ext>
            </a:extLst>
          </p:cNvPr>
          <p:cNvSpPr>
            <a:spLocks noGrp="1"/>
          </p:cNvSpPr>
          <p:nvPr>
            <p:ph type="dt" sz="half" idx="10"/>
          </p:nvPr>
        </p:nvSpPr>
        <p:spPr/>
        <p:txBody>
          <a:bodyPr/>
          <a:lstStyle/>
          <a:p>
            <a:fld id="{F633EBE8-E1D8-4BE9-AA7C-A79C4A903BF0}" type="datetimeFigureOut">
              <a:rPr lang="en-GB" smtClean="0"/>
              <a:t>22/10/2025</a:t>
            </a:fld>
            <a:endParaRPr lang="en-GB"/>
          </a:p>
        </p:txBody>
      </p:sp>
      <p:sp>
        <p:nvSpPr>
          <p:cNvPr id="5" name="Footer Placeholder 4">
            <a:extLst>
              <a:ext uri="{FF2B5EF4-FFF2-40B4-BE49-F238E27FC236}">
                <a16:creationId xmlns:a16="http://schemas.microsoft.com/office/drawing/2014/main" id="{6743C8B4-0014-34B0-8678-F8F5E85C5B4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8FAA974-12F9-0E68-2F61-4CE24113BD86}"/>
              </a:ext>
            </a:extLst>
          </p:cNvPr>
          <p:cNvSpPr>
            <a:spLocks noGrp="1"/>
          </p:cNvSpPr>
          <p:nvPr>
            <p:ph type="sldNum" sz="quarter" idx="12"/>
          </p:nvPr>
        </p:nvSpPr>
        <p:spPr/>
        <p:txBody>
          <a:bodyPr/>
          <a:lstStyle/>
          <a:p>
            <a:fld id="{49D52F0B-CD1B-4EB2-AE3D-3EC2AD7FD3A7}" type="slidenum">
              <a:rPr lang="en-GB" smtClean="0"/>
              <a:t>‹Nº›</a:t>
            </a:fld>
            <a:endParaRPr lang="en-GB"/>
          </a:p>
        </p:txBody>
      </p:sp>
    </p:spTree>
    <p:extLst>
      <p:ext uri="{BB962C8B-B14F-4D97-AF65-F5344CB8AC3E}">
        <p14:creationId xmlns:p14="http://schemas.microsoft.com/office/powerpoint/2010/main" val="33841993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D615BE3-7DCB-47FC-93EE-08F6B5230C73}"/>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s-ES"/>
              <a:t>Haga clic para modificar el estilo de título del patrón</a:t>
            </a:r>
            <a:endParaRPr lang="en-US"/>
          </a:p>
        </p:txBody>
      </p:sp>
      <p:sp>
        <p:nvSpPr>
          <p:cNvPr id="3" name="Marcador de posición de imagen 2">
            <a:extLst>
              <a:ext uri="{FF2B5EF4-FFF2-40B4-BE49-F238E27FC236}">
                <a16:creationId xmlns:a16="http://schemas.microsoft.com/office/drawing/2014/main" id="{B56EF1F8-2A6E-79A7-3328-42B0970D35EE}"/>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Marcador de texto 3">
            <a:extLst>
              <a:ext uri="{FF2B5EF4-FFF2-40B4-BE49-F238E27FC236}">
                <a16:creationId xmlns:a16="http://schemas.microsoft.com/office/drawing/2014/main" id="{12E3E854-C7A2-3DF8-1EF7-C72C76C14B5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EE863BE1-F9D4-92FD-4042-B58C08D3E8BB}"/>
              </a:ext>
            </a:extLst>
          </p:cNvPr>
          <p:cNvSpPr>
            <a:spLocks noGrp="1"/>
          </p:cNvSpPr>
          <p:nvPr>
            <p:ph type="dt" sz="half" idx="10"/>
          </p:nvPr>
        </p:nvSpPr>
        <p:spPr>
          <a:xfrm>
            <a:off x="868018" y="6356350"/>
            <a:ext cx="2743200" cy="365125"/>
          </a:xfrm>
          <a:prstGeom prst="rect">
            <a:avLst/>
          </a:prstGeom>
        </p:spPr>
        <p:txBody>
          <a:bodyPr/>
          <a:lstStyle/>
          <a:p>
            <a:fld id="{5A249B80-1F16-4DB2-99F2-41E8E6411C37}" type="datetimeFigureOut">
              <a:rPr lang="en-US" smtClean="0"/>
              <a:t>10/22/2025</a:t>
            </a:fld>
            <a:endParaRPr lang="en-US"/>
          </a:p>
        </p:txBody>
      </p:sp>
      <p:sp>
        <p:nvSpPr>
          <p:cNvPr id="6" name="Marcador de pie de página 5">
            <a:extLst>
              <a:ext uri="{FF2B5EF4-FFF2-40B4-BE49-F238E27FC236}">
                <a16:creationId xmlns:a16="http://schemas.microsoft.com/office/drawing/2014/main" id="{B6ACF33B-5D0E-FFB5-4AD7-7CDE2FAD773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Marcador de número de diapositiva 6">
            <a:extLst>
              <a:ext uri="{FF2B5EF4-FFF2-40B4-BE49-F238E27FC236}">
                <a16:creationId xmlns:a16="http://schemas.microsoft.com/office/drawing/2014/main" id="{F6BA2B62-E23A-5AA6-812C-3EE03A477B2E}"/>
              </a:ext>
            </a:extLst>
          </p:cNvPr>
          <p:cNvSpPr>
            <a:spLocks noGrp="1"/>
          </p:cNvSpPr>
          <p:nvPr>
            <p:ph type="sldNum" sz="quarter" idx="12"/>
          </p:nvPr>
        </p:nvSpPr>
        <p:spPr>
          <a:xfrm>
            <a:off x="8610600" y="6356350"/>
            <a:ext cx="2743200" cy="365125"/>
          </a:xfrm>
          <a:prstGeom prst="rect">
            <a:avLst/>
          </a:prstGeom>
        </p:spPr>
        <p:txBody>
          <a:bodyPr/>
          <a:lstStyle/>
          <a:p>
            <a:fld id="{4835817E-12ED-4426-9A31-6DCC26B97556}" type="slidenum">
              <a:rPr lang="en-US" smtClean="0"/>
              <a:t>‹Nº›</a:t>
            </a:fld>
            <a:endParaRPr lang="en-US"/>
          </a:p>
        </p:txBody>
      </p:sp>
    </p:spTree>
    <p:extLst>
      <p:ext uri="{BB962C8B-B14F-4D97-AF65-F5344CB8AC3E}">
        <p14:creationId xmlns:p14="http://schemas.microsoft.com/office/powerpoint/2010/main" val="14794927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08478A8-4E65-1F02-9423-E881904787E4}"/>
              </a:ext>
            </a:extLst>
          </p:cNvPr>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endParaRPr lang="en-US"/>
          </a:p>
        </p:txBody>
      </p:sp>
      <p:sp>
        <p:nvSpPr>
          <p:cNvPr id="3" name="Marcador de texto vertical 2">
            <a:extLst>
              <a:ext uri="{FF2B5EF4-FFF2-40B4-BE49-F238E27FC236}">
                <a16:creationId xmlns:a16="http://schemas.microsoft.com/office/drawing/2014/main" id="{D3DBDEB8-955D-E5D6-E682-496629325CB0}"/>
              </a:ext>
            </a:extLst>
          </p:cNvPr>
          <p:cNvSpPr>
            <a:spLocks noGrp="1"/>
          </p:cNvSpPr>
          <p:nvPr>
            <p:ph type="body" orient="vert" idx="1"/>
          </p:nvPr>
        </p:nvSpPr>
        <p:spPr>
          <a:xfrm>
            <a:off x="838200" y="1825625"/>
            <a:ext cx="10515600" cy="4351338"/>
          </a:xfrm>
          <a:prstGeom prst="rect">
            <a:avLst/>
          </a:prstGeo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a:extLst>
              <a:ext uri="{FF2B5EF4-FFF2-40B4-BE49-F238E27FC236}">
                <a16:creationId xmlns:a16="http://schemas.microsoft.com/office/drawing/2014/main" id="{2F8CAE2A-60CD-7CFC-1C6E-981CF3288E53}"/>
              </a:ext>
            </a:extLst>
          </p:cNvPr>
          <p:cNvSpPr>
            <a:spLocks noGrp="1"/>
          </p:cNvSpPr>
          <p:nvPr>
            <p:ph type="dt" sz="half" idx="10"/>
          </p:nvPr>
        </p:nvSpPr>
        <p:spPr>
          <a:xfrm>
            <a:off x="868018" y="6356350"/>
            <a:ext cx="2743200" cy="365125"/>
          </a:xfrm>
          <a:prstGeom prst="rect">
            <a:avLst/>
          </a:prstGeom>
        </p:spPr>
        <p:txBody>
          <a:bodyPr/>
          <a:lstStyle/>
          <a:p>
            <a:fld id="{5A249B80-1F16-4DB2-99F2-41E8E6411C37}" type="datetimeFigureOut">
              <a:rPr lang="en-US" smtClean="0"/>
              <a:t>10/22/2025</a:t>
            </a:fld>
            <a:endParaRPr lang="en-US"/>
          </a:p>
        </p:txBody>
      </p:sp>
      <p:sp>
        <p:nvSpPr>
          <p:cNvPr id="5" name="Marcador de pie de página 4">
            <a:extLst>
              <a:ext uri="{FF2B5EF4-FFF2-40B4-BE49-F238E27FC236}">
                <a16:creationId xmlns:a16="http://schemas.microsoft.com/office/drawing/2014/main" id="{861BC0F2-8024-0915-D126-6B1EF7F68CB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Marcador de número de diapositiva 5">
            <a:extLst>
              <a:ext uri="{FF2B5EF4-FFF2-40B4-BE49-F238E27FC236}">
                <a16:creationId xmlns:a16="http://schemas.microsoft.com/office/drawing/2014/main" id="{19BC4AED-019C-ADA2-3AF7-ECF54AA4B461}"/>
              </a:ext>
            </a:extLst>
          </p:cNvPr>
          <p:cNvSpPr>
            <a:spLocks noGrp="1"/>
          </p:cNvSpPr>
          <p:nvPr>
            <p:ph type="sldNum" sz="quarter" idx="12"/>
          </p:nvPr>
        </p:nvSpPr>
        <p:spPr>
          <a:xfrm>
            <a:off x="8610600" y="6356350"/>
            <a:ext cx="2743200" cy="365125"/>
          </a:xfrm>
          <a:prstGeom prst="rect">
            <a:avLst/>
          </a:prstGeom>
        </p:spPr>
        <p:txBody>
          <a:bodyPr/>
          <a:lstStyle/>
          <a:p>
            <a:fld id="{4835817E-12ED-4426-9A31-6DCC26B97556}" type="slidenum">
              <a:rPr lang="en-US" smtClean="0"/>
              <a:t>‹Nº›</a:t>
            </a:fld>
            <a:endParaRPr lang="en-US"/>
          </a:p>
        </p:txBody>
      </p:sp>
    </p:spTree>
    <p:extLst>
      <p:ext uri="{BB962C8B-B14F-4D97-AF65-F5344CB8AC3E}">
        <p14:creationId xmlns:p14="http://schemas.microsoft.com/office/powerpoint/2010/main" val="15926325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93FF722A-0C19-80BD-92B8-DBEF8BF1A5A2}"/>
              </a:ext>
            </a:extLst>
          </p:cNvPr>
          <p:cNvSpPr>
            <a:spLocks noGrp="1"/>
          </p:cNvSpPr>
          <p:nvPr>
            <p:ph type="title" orient="vert"/>
          </p:nvPr>
        </p:nvSpPr>
        <p:spPr>
          <a:xfrm>
            <a:off x="8724900" y="365125"/>
            <a:ext cx="2628900" cy="5811838"/>
          </a:xfrm>
          <a:prstGeom prst="rect">
            <a:avLst/>
          </a:prstGeom>
        </p:spPr>
        <p:txBody>
          <a:bodyPr vert="eaVert"/>
          <a:lstStyle/>
          <a:p>
            <a:r>
              <a:rPr lang="es-ES"/>
              <a:t>Haga clic para modificar el estilo de título del patrón</a:t>
            </a:r>
            <a:endParaRPr lang="en-US"/>
          </a:p>
        </p:txBody>
      </p:sp>
      <p:sp>
        <p:nvSpPr>
          <p:cNvPr id="3" name="Marcador de texto vertical 2">
            <a:extLst>
              <a:ext uri="{FF2B5EF4-FFF2-40B4-BE49-F238E27FC236}">
                <a16:creationId xmlns:a16="http://schemas.microsoft.com/office/drawing/2014/main" id="{EC6ABD27-B588-5DEC-AAB3-B33AF20DC3BE}"/>
              </a:ext>
            </a:extLst>
          </p:cNvPr>
          <p:cNvSpPr>
            <a:spLocks noGrp="1"/>
          </p:cNvSpPr>
          <p:nvPr>
            <p:ph type="body" orient="vert" idx="1"/>
          </p:nvPr>
        </p:nvSpPr>
        <p:spPr>
          <a:xfrm>
            <a:off x="838200" y="365125"/>
            <a:ext cx="7734300" cy="5811838"/>
          </a:xfrm>
          <a:prstGeom prst="rect">
            <a:avLst/>
          </a:prstGeo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a:extLst>
              <a:ext uri="{FF2B5EF4-FFF2-40B4-BE49-F238E27FC236}">
                <a16:creationId xmlns:a16="http://schemas.microsoft.com/office/drawing/2014/main" id="{E34A4859-7984-F73B-2D1B-3498F50EA1CB}"/>
              </a:ext>
            </a:extLst>
          </p:cNvPr>
          <p:cNvSpPr>
            <a:spLocks noGrp="1"/>
          </p:cNvSpPr>
          <p:nvPr>
            <p:ph type="dt" sz="half" idx="10"/>
          </p:nvPr>
        </p:nvSpPr>
        <p:spPr>
          <a:xfrm>
            <a:off x="868018" y="6356350"/>
            <a:ext cx="2743200" cy="365125"/>
          </a:xfrm>
          <a:prstGeom prst="rect">
            <a:avLst/>
          </a:prstGeom>
        </p:spPr>
        <p:txBody>
          <a:bodyPr/>
          <a:lstStyle/>
          <a:p>
            <a:fld id="{5A249B80-1F16-4DB2-99F2-41E8E6411C37}" type="datetimeFigureOut">
              <a:rPr lang="en-US" smtClean="0"/>
              <a:t>10/22/2025</a:t>
            </a:fld>
            <a:endParaRPr lang="en-US"/>
          </a:p>
        </p:txBody>
      </p:sp>
      <p:sp>
        <p:nvSpPr>
          <p:cNvPr id="5" name="Marcador de pie de página 4">
            <a:extLst>
              <a:ext uri="{FF2B5EF4-FFF2-40B4-BE49-F238E27FC236}">
                <a16:creationId xmlns:a16="http://schemas.microsoft.com/office/drawing/2014/main" id="{C6846C74-BCDD-F208-4608-24A867AE3D1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Marcador de número de diapositiva 5">
            <a:extLst>
              <a:ext uri="{FF2B5EF4-FFF2-40B4-BE49-F238E27FC236}">
                <a16:creationId xmlns:a16="http://schemas.microsoft.com/office/drawing/2014/main" id="{8B9F1218-0977-2F92-5D1F-97ACE95A5585}"/>
              </a:ext>
            </a:extLst>
          </p:cNvPr>
          <p:cNvSpPr>
            <a:spLocks noGrp="1"/>
          </p:cNvSpPr>
          <p:nvPr>
            <p:ph type="sldNum" sz="quarter" idx="12"/>
          </p:nvPr>
        </p:nvSpPr>
        <p:spPr>
          <a:xfrm>
            <a:off x="8610600" y="6356350"/>
            <a:ext cx="2743200" cy="365125"/>
          </a:xfrm>
          <a:prstGeom prst="rect">
            <a:avLst/>
          </a:prstGeom>
        </p:spPr>
        <p:txBody>
          <a:bodyPr/>
          <a:lstStyle/>
          <a:p>
            <a:fld id="{4835817E-12ED-4426-9A31-6DCC26B97556}" type="slidenum">
              <a:rPr lang="en-US" smtClean="0"/>
              <a:t>‹Nº›</a:t>
            </a:fld>
            <a:endParaRPr lang="en-US"/>
          </a:p>
        </p:txBody>
      </p:sp>
    </p:spTree>
    <p:extLst>
      <p:ext uri="{BB962C8B-B14F-4D97-AF65-F5344CB8AC3E}">
        <p14:creationId xmlns:p14="http://schemas.microsoft.com/office/powerpoint/2010/main" val="17996165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26875C-A90E-BE05-E9F9-ACD7BEE00CE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ED2D3DE-394D-B294-2E12-BB0E8C96F8F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0E3B744-0CEF-2EC0-4A9F-E1CE7CD1BE2D}"/>
              </a:ext>
            </a:extLst>
          </p:cNvPr>
          <p:cNvSpPr>
            <a:spLocks noGrp="1"/>
          </p:cNvSpPr>
          <p:nvPr>
            <p:ph type="dt" sz="half" idx="10"/>
          </p:nvPr>
        </p:nvSpPr>
        <p:spPr/>
        <p:txBody>
          <a:bodyPr/>
          <a:lstStyle/>
          <a:p>
            <a:fld id="{F633EBE8-E1D8-4BE9-AA7C-A79C4A903BF0}" type="datetimeFigureOut">
              <a:rPr lang="en-GB" smtClean="0"/>
              <a:t>22/10/2025</a:t>
            </a:fld>
            <a:endParaRPr lang="en-GB"/>
          </a:p>
        </p:txBody>
      </p:sp>
      <p:sp>
        <p:nvSpPr>
          <p:cNvPr id="5" name="Footer Placeholder 4">
            <a:extLst>
              <a:ext uri="{FF2B5EF4-FFF2-40B4-BE49-F238E27FC236}">
                <a16:creationId xmlns:a16="http://schemas.microsoft.com/office/drawing/2014/main" id="{60E12332-29E8-08D1-C8B5-E64E13C0683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E29B323-5899-5DF9-CDE8-97154CF5AB79}"/>
              </a:ext>
            </a:extLst>
          </p:cNvPr>
          <p:cNvSpPr>
            <a:spLocks noGrp="1"/>
          </p:cNvSpPr>
          <p:nvPr>
            <p:ph type="sldNum" sz="quarter" idx="12"/>
          </p:nvPr>
        </p:nvSpPr>
        <p:spPr/>
        <p:txBody>
          <a:bodyPr/>
          <a:lstStyle/>
          <a:p>
            <a:fld id="{49D52F0B-CD1B-4EB2-AE3D-3EC2AD7FD3A7}" type="slidenum">
              <a:rPr lang="en-GB" smtClean="0"/>
              <a:t>‹Nº›</a:t>
            </a:fld>
            <a:endParaRPr lang="en-GB"/>
          </a:p>
        </p:txBody>
      </p:sp>
    </p:spTree>
    <p:extLst>
      <p:ext uri="{BB962C8B-B14F-4D97-AF65-F5344CB8AC3E}">
        <p14:creationId xmlns:p14="http://schemas.microsoft.com/office/powerpoint/2010/main" val="7607414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04A9A7-5D1C-D3F6-244F-34E4C748EAB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32A78E4-354F-0964-021D-9428E53864D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25E80A7-5285-21A9-31B7-AF5311A6C8E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D3819E9-297F-ADAA-784B-2B23BD1D5505}"/>
              </a:ext>
            </a:extLst>
          </p:cNvPr>
          <p:cNvSpPr>
            <a:spLocks noGrp="1"/>
          </p:cNvSpPr>
          <p:nvPr>
            <p:ph type="dt" sz="half" idx="10"/>
          </p:nvPr>
        </p:nvSpPr>
        <p:spPr/>
        <p:txBody>
          <a:bodyPr/>
          <a:lstStyle/>
          <a:p>
            <a:fld id="{F633EBE8-E1D8-4BE9-AA7C-A79C4A903BF0}" type="datetimeFigureOut">
              <a:rPr lang="en-GB" smtClean="0"/>
              <a:t>22/10/2025</a:t>
            </a:fld>
            <a:endParaRPr lang="en-GB"/>
          </a:p>
        </p:txBody>
      </p:sp>
      <p:sp>
        <p:nvSpPr>
          <p:cNvPr id="6" name="Footer Placeholder 5">
            <a:extLst>
              <a:ext uri="{FF2B5EF4-FFF2-40B4-BE49-F238E27FC236}">
                <a16:creationId xmlns:a16="http://schemas.microsoft.com/office/drawing/2014/main" id="{752B6FD1-6322-0A5A-ABE1-9D4CF681E95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A7C90C7-7E2D-6F36-691B-5CC8EFAE3DB6}"/>
              </a:ext>
            </a:extLst>
          </p:cNvPr>
          <p:cNvSpPr>
            <a:spLocks noGrp="1"/>
          </p:cNvSpPr>
          <p:nvPr>
            <p:ph type="sldNum" sz="quarter" idx="12"/>
          </p:nvPr>
        </p:nvSpPr>
        <p:spPr/>
        <p:txBody>
          <a:bodyPr/>
          <a:lstStyle/>
          <a:p>
            <a:fld id="{49D52F0B-CD1B-4EB2-AE3D-3EC2AD7FD3A7}" type="slidenum">
              <a:rPr lang="en-GB" smtClean="0"/>
              <a:t>‹Nº›</a:t>
            </a:fld>
            <a:endParaRPr lang="en-GB"/>
          </a:p>
        </p:txBody>
      </p:sp>
    </p:spTree>
    <p:extLst>
      <p:ext uri="{BB962C8B-B14F-4D97-AF65-F5344CB8AC3E}">
        <p14:creationId xmlns:p14="http://schemas.microsoft.com/office/powerpoint/2010/main" val="11379162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17F73-9028-0D7D-EF2B-1B9A58F3F69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4729C96-AB7E-72CB-3035-C368ACD6992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C42407C-7B8F-F7C9-28E6-34B69714EF1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26408DB-37D1-7E24-C753-2770AE83846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51BE75C-07D9-4564-7B96-10D1CD68530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95A29A1-6A3B-28B4-59B9-18448AFA397E}"/>
              </a:ext>
            </a:extLst>
          </p:cNvPr>
          <p:cNvSpPr>
            <a:spLocks noGrp="1"/>
          </p:cNvSpPr>
          <p:nvPr>
            <p:ph type="dt" sz="half" idx="10"/>
          </p:nvPr>
        </p:nvSpPr>
        <p:spPr/>
        <p:txBody>
          <a:bodyPr/>
          <a:lstStyle/>
          <a:p>
            <a:fld id="{F633EBE8-E1D8-4BE9-AA7C-A79C4A903BF0}" type="datetimeFigureOut">
              <a:rPr lang="en-GB" smtClean="0"/>
              <a:t>22/10/2025</a:t>
            </a:fld>
            <a:endParaRPr lang="en-GB"/>
          </a:p>
        </p:txBody>
      </p:sp>
      <p:sp>
        <p:nvSpPr>
          <p:cNvPr id="8" name="Footer Placeholder 7">
            <a:extLst>
              <a:ext uri="{FF2B5EF4-FFF2-40B4-BE49-F238E27FC236}">
                <a16:creationId xmlns:a16="http://schemas.microsoft.com/office/drawing/2014/main" id="{190E03F9-7235-1088-7298-B4C1E70ED58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CDEC2AE-4387-68AF-DCDC-AE219518CB7D}"/>
              </a:ext>
            </a:extLst>
          </p:cNvPr>
          <p:cNvSpPr>
            <a:spLocks noGrp="1"/>
          </p:cNvSpPr>
          <p:nvPr>
            <p:ph type="sldNum" sz="quarter" idx="12"/>
          </p:nvPr>
        </p:nvSpPr>
        <p:spPr/>
        <p:txBody>
          <a:bodyPr/>
          <a:lstStyle/>
          <a:p>
            <a:fld id="{49D52F0B-CD1B-4EB2-AE3D-3EC2AD7FD3A7}" type="slidenum">
              <a:rPr lang="en-GB" smtClean="0"/>
              <a:t>‹Nº›</a:t>
            </a:fld>
            <a:endParaRPr lang="en-GB"/>
          </a:p>
        </p:txBody>
      </p:sp>
    </p:spTree>
    <p:extLst>
      <p:ext uri="{BB962C8B-B14F-4D97-AF65-F5344CB8AC3E}">
        <p14:creationId xmlns:p14="http://schemas.microsoft.com/office/powerpoint/2010/main" val="41825990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804DA6-697E-F2F5-B10C-913C5ABC463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5C951CEC-6BB8-5AFD-34B8-A69390AA59FA}"/>
              </a:ext>
            </a:extLst>
          </p:cNvPr>
          <p:cNvSpPr>
            <a:spLocks noGrp="1"/>
          </p:cNvSpPr>
          <p:nvPr>
            <p:ph type="dt" sz="half" idx="10"/>
          </p:nvPr>
        </p:nvSpPr>
        <p:spPr/>
        <p:txBody>
          <a:bodyPr/>
          <a:lstStyle/>
          <a:p>
            <a:fld id="{F633EBE8-E1D8-4BE9-AA7C-A79C4A903BF0}" type="datetimeFigureOut">
              <a:rPr lang="en-GB" smtClean="0"/>
              <a:t>22/10/2025</a:t>
            </a:fld>
            <a:endParaRPr lang="en-GB"/>
          </a:p>
        </p:txBody>
      </p:sp>
      <p:sp>
        <p:nvSpPr>
          <p:cNvPr id="4" name="Footer Placeholder 3">
            <a:extLst>
              <a:ext uri="{FF2B5EF4-FFF2-40B4-BE49-F238E27FC236}">
                <a16:creationId xmlns:a16="http://schemas.microsoft.com/office/drawing/2014/main" id="{D53A569A-AECB-10D5-5EE2-DF3EC54C60C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88169658-F4AB-05B5-7933-6064A49B1B39}"/>
              </a:ext>
            </a:extLst>
          </p:cNvPr>
          <p:cNvSpPr>
            <a:spLocks noGrp="1"/>
          </p:cNvSpPr>
          <p:nvPr>
            <p:ph type="sldNum" sz="quarter" idx="12"/>
          </p:nvPr>
        </p:nvSpPr>
        <p:spPr/>
        <p:txBody>
          <a:bodyPr/>
          <a:lstStyle/>
          <a:p>
            <a:fld id="{49D52F0B-CD1B-4EB2-AE3D-3EC2AD7FD3A7}" type="slidenum">
              <a:rPr lang="en-GB" smtClean="0"/>
              <a:t>‹Nº›</a:t>
            </a:fld>
            <a:endParaRPr lang="en-GB"/>
          </a:p>
        </p:txBody>
      </p:sp>
    </p:spTree>
    <p:extLst>
      <p:ext uri="{BB962C8B-B14F-4D97-AF65-F5344CB8AC3E}">
        <p14:creationId xmlns:p14="http://schemas.microsoft.com/office/powerpoint/2010/main" val="23055968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CECDA06-F05D-231D-4700-8868EF86985B}"/>
              </a:ext>
            </a:extLst>
          </p:cNvPr>
          <p:cNvSpPr>
            <a:spLocks noGrp="1"/>
          </p:cNvSpPr>
          <p:nvPr>
            <p:ph type="dt" sz="half" idx="10"/>
          </p:nvPr>
        </p:nvSpPr>
        <p:spPr/>
        <p:txBody>
          <a:bodyPr/>
          <a:lstStyle/>
          <a:p>
            <a:fld id="{F633EBE8-E1D8-4BE9-AA7C-A79C4A903BF0}" type="datetimeFigureOut">
              <a:rPr lang="en-GB" smtClean="0"/>
              <a:t>22/10/2025</a:t>
            </a:fld>
            <a:endParaRPr lang="en-GB"/>
          </a:p>
        </p:txBody>
      </p:sp>
      <p:sp>
        <p:nvSpPr>
          <p:cNvPr id="3" name="Footer Placeholder 2">
            <a:extLst>
              <a:ext uri="{FF2B5EF4-FFF2-40B4-BE49-F238E27FC236}">
                <a16:creationId xmlns:a16="http://schemas.microsoft.com/office/drawing/2014/main" id="{BDB365A8-88AF-9B46-3D21-5E83278009E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31E2413-B40A-5155-9C0B-77E36413C447}"/>
              </a:ext>
            </a:extLst>
          </p:cNvPr>
          <p:cNvSpPr>
            <a:spLocks noGrp="1"/>
          </p:cNvSpPr>
          <p:nvPr>
            <p:ph type="sldNum" sz="quarter" idx="12"/>
          </p:nvPr>
        </p:nvSpPr>
        <p:spPr/>
        <p:txBody>
          <a:bodyPr/>
          <a:lstStyle/>
          <a:p>
            <a:fld id="{49D52F0B-CD1B-4EB2-AE3D-3EC2AD7FD3A7}" type="slidenum">
              <a:rPr lang="en-GB" smtClean="0"/>
              <a:t>‹Nº›</a:t>
            </a:fld>
            <a:endParaRPr lang="en-GB"/>
          </a:p>
        </p:txBody>
      </p:sp>
    </p:spTree>
    <p:extLst>
      <p:ext uri="{BB962C8B-B14F-4D97-AF65-F5344CB8AC3E}">
        <p14:creationId xmlns:p14="http://schemas.microsoft.com/office/powerpoint/2010/main" val="7029386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73AB8-2ECC-D81B-13C3-2B5FA960B4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07B083E-8EC7-F272-BCBF-6FEF0779525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39231E5-9B33-DACD-0C0E-AE33462604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A37F639-A269-87ED-3659-98EDACC5560A}"/>
              </a:ext>
            </a:extLst>
          </p:cNvPr>
          <p:cNvSpPr>
            <a:spLocks noGrp="1"/>
          </p:cNvSpPr>
          <p:nvPr>
            <p:ph type="dt" sz="half" idx="10"/>
          </p:nvPr>
        </p:nvSpPr>
        <p:spPr/>
        <p:txBody>
          <a:bodyPr/>
          <a:lstStyle/>
          <a:p>
            <a:fld id="{F633EBE8-E1D8-4BE9-AA7C-A79C4A903BF0}" type="datetimeFigureOut">
              <a:rPr lang="en-GB" smtClean="0"/>
              <a:t>22/10/2025</a:t>
            </a:fld>
            <a:endParaRPr lang="en-GB"/>
          </a:p>
        </p:txBody>
      </p:sp>
      <p:sp>
        <p:nvSpPr>
          <p:cNvPr id="6" name="Footer Placeholder 5">
            <a:extLst>
              <a:ext uri="{FF2B5EF4-FFF2-40B4-BE49-F238E27FC236}">
                <a16:creationId xmlns:a16="http://schemas.microsoft.com/office/drawing/2014/main" id="{60BF6D11-3CE0-02DD-9B17-34D5F846ED8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98A9332-D3A6-C576-047C-9C5663FE4793}"/>
              </a:ext>
            </a:extLst>
          </p:cNvPr>
          <p:cNvSpPr>
            <a:spLocks noGrp="1"/>
          </p:cNvSpPr>
          <p:nvPr>
            <p:ph type="sldNum" sz="quarter" idx="12"/>
          </p:nvPr>
        </p:nvSpPr>
        <p:spPr/>
        <p:txBody>
          <a:bodyPr/>
          <a:lstStyle/>
          <a:p>
            <a:fld id="{49D52F0B-CD1B-4EB2-AE3D-3EC2AD7FD3A7}" type="slidenum">
              <a:rPr lang="en-GB" smtClean="0"/>
              <a:t>‹Nº›</a:t>
            </a:fld>
            <a:endParaRPr lang="en-GB"/>
          </a:p>
        </p:txBody>
      </p:sp>
    </p:spTree>
    <p:extLst>
      <p:ext uri="{BB962C8B-B14F-4D97-AF65-F5344CB8AC3E}">
        <p14:creationId xmlns:p14="http://schemas.microsoft.com/office/powerpoint/2010/main" val="35741736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A2099-6750-DC27-EDBE-1B74550B69C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C817B1A-2A9C-10A2-E773-515AF6CCDFB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048718B-B41F-54F2-02D4-AEA82D9E80A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1BDA6D4-4C6C-1351-A687-F5AA48DB1DE5}"/>
              </a:ext>
            </a:extLst>
          </p:cNvPr>
          <p:cNvSpPr>
            <a:spLocks noGrp="1"/>
          </p:cNvSpPr>
          <p:nvPr>
            <p:ph type="dt" sz="half" idx="10"/>
          </p:nvPr>
        </p:nvSpPr>
        <p:spPr/>
        <p:txBody>
          <a:bodyPr/>
          <a:lstStyle/>
          <a:p>
            <a:fld id="{F633EBE8-E1D8-4BE9-AA7C-A79C4A903BF0}" type="datetimeFigureOut">
              <a:rPr lang="en-GB" smtClean="0"/>
              <a:t>22/10/2025</a:t>
            </a:fld>
            <a:endParaRPr lang="en-GB"/>
          </a:p>
        </p:txBody>
      </p:sp>
      <p:sp>
        <p:nvSpPr>
          <p:cNvPr id="6" name="Footer Placeholder 5">
            <a:extLst>
              <a:ext uri="{FF2B5EF4-FFF2-40B4-BE49-F238E27FC236}">
                <a16:creationId xmlns:a16="http://schemas.microsoft.com/office/drawing/2014/main" id="{44112426-8494-E6CC-BBEF-DB9D3799D15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03E6B11-F429-5F1B-533C-C083A6A08223}"/>
              </a:ext>
            </a:extLst>
          </p:cNvPr>
          <p:cNvSpPr>
            <a:spLocks noGrp="1"/>
          </p:cNvSpPr>
          <p:nvPr>
            <p:ph type="sldNum" sz="quarter" idx="12"/>
          </p:nvPr>
        </p:nvSpPr>
        <p:spPr/>
        <p:txBody>
          <a:bodyPr/>
          <a:lstStyle/>
          <a:p>
            <a:fld id="{49D52F0B-CD1B-4EB2-AE3D-3EC2AD7FD3A7}" type="slidenum">
              <a:rPr lang="en-GB" smtClean="0"/>
              <a:t>‹Nº›</a:t>
            </a:fld>
            <a:endParaRPr lang="en-GB"/>
          </a:p>
        </p:txBody>
      </p:sp>
    </p:spTree>
    <p:extLst>
      <p:ext uri="{BB962C8B-B14F-4D97-AF65-F5344CB8AC3E}">
        <p14:creationId xmlns:p14="http://schemas.microsoft.com/office/powerpoint/2010/main" val="23759422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6FFC683-64D9-7408-F884-213D5EB186D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C5B63EA-2105-BF59-F5AD-F686F154B39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E47E8BE-2792-12CC-95EF-82EF895BEE4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633EBE8-E1D8-4BE9-AA7C-A79C4A903BF0}" type="datetimeFigureOut">
              <a:rPr lang="en-GB" smtClean="0"/>
              <a:t>22/10/2025</a:t>
            </a:fld>
            <a:endParaRPr lang="en-GB"/>
          </a:p>
        </p:txBody>
      </p:sp>
      <p:sp>
        <p:nvSpPr>
          <p:cNvPr id="5" name="Footer Placeholder 4">
            <a:extLst>
              <a:ext uri="{FF2B5EF4-FFF2-40B4-BE49-F238E27FC236}">
                <a16:creationId xmlns:a16="http://schemas.microsoft.com/office/drawing/2014/main" id="{3D1E5209-3D11-9FF2-DDB3-1A284AFDC25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DAD41532-0A78-AE63-E006-3545EBA5DC1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9D52F0B-CD1B-4EB2-AE3D-3EC2AD7FD3A7}" type="slidenum">
              <a:rPr lang="en-GB" smtClean="0"/>
              <a:t>‹Nº›</a:t>
            </a:fld>
            <a:endParaRPr lang="en-GB"/>
          </a:p>
        </p:txBody>
      </p:sp>
      <p:pic>
        <p:nvPicPr>
          <p:cNvPr id="7" name="Imagen 6">
            <a:extLst>
              <a:ext uri="{FF2B5EF4-FFF2-40B4-BE49-F238E27FC236}">
                <a16:creationId xmlns:a16="http://schemas.microsoft.com/office/drawing/2014/main" id="{6A13003A-2642-009D-9EC4-9092F5FFE560}"/>
              </a:ext>
            </a:extLst>
          </p:cNvPr>
          <p:cNvPicPr>
            <a:picLocks noChangeAspect="1"/>
          </p:cNvPicPr>
          <p:nvPr userDrawn="1"/>
        </p:nvPicPr>
        <p:blipFill>
          <a:blip r:embed="rId13" cstate="email">
            <a:extLst>
              <a:ext uri="{28A0092B-C50C-407E-A947-70E740481C1C}">
                <a14:useLocalDpi xmlns:a14="http://schemas.microsoft.com/office/drawing/2010/main"/>
              </a:ext>
            </a:extLst>
          </a:blip>
          <a:stretch>
            <a:fillRect/>
          </a:stretch>
        </p:blipFill>
        <p:spPr>
          <a:xfrm>
            <a:off x="10678028" y="230188"/>
            <a:ext cx="993734" cy="1231499"/>
          </a:xfrm>
          <a:prstGeom prst="rect">
            <a:avLst/>
          </a:prstGeom>
        </p:spPr>
      </p:pic>
    </p:spTree>
    <p:extLst>
      <p:ext uri="{BB962C8B-B14F-4D97-AF65-F5344CB8AC3E}">
        <p14:creationId xmlns:p14="http://schemas.microsoft.com/office/powerpoint/2010/main" val="16854901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76304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watch?v=BPuvtsxzRN0" TargetMode="External"/><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cdn.3d4medical.com/media/getting-started/29032023_GettingStarted_1_TheBasics_EN.mp4" TargetMode="External"/><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hyperlink" Target="https://cdn.3d4medical.com/media/getting-started/29032023_GettingStarted_4_TheLibrary_EN.mp4" TargetMode="External"/><Relationship Id="rId5" Type="http://schemas.openxmlformats.org/officeDocument/2006/relationships/hyperlink" Target="https://cdn.3d4medical.com/media/getting-started/19062023_GettingStarted_3_DissectAndAnnotate_EN.mp4" TargetMode="External"/><Relationship Id="rId4" Type="http://schemas.openxmlformats.org/officeDocument/2006/relationships/hyperlink" Target="https://cdn.3d4medical.com/media/getting-started/16032023_GettingStarted_2_InteractingWithStructures_EN.mp4" TargetMode="External"/></Relationships>
</file>

<file path=ppt/slides/_rels/slide19.xml.rels><?xml version="1.0" encoding="UTF-8" standalone="yes"?>
<Relationships xmlns="http://schemas.openxmlformats.org/package/2006/relationships"><Relationship Id="rId2" Type="http://schemas.openxmlformats.org/officeDocument/2006/relationships/hyperlink" Target="mailto:c.castelain@elsevier.co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view.highspot.com/viewer/4d630840e47a3c8726f432d712ec9d3e"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hyperlink" Target="https://3d4medical.com/"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BB63279F-A8CE-8B44-0A6B-2D8DCC621DAF}"/>
              </a:ext>
            </a:extLst>
          </p:cNvPr>
          <p:cNvPicPr>
            <a:picLocks noChangeAspect="1"/>
          </p:cNvPicPr>
          <p:nvPr/>
        </p:nvPicPr>
        <p:blipFill>
          <a:blip r:embed="rId2"/>
          <a:stretch>
            <a:fillRect/>
          </a:stretch>
        </p:blipFill>
        <p:spPr>
          <a:xfrm>
            <a:off x="402771" y="210098"/>
            <a:ext cx="5475604" cy="6437803"/>
          </a:xfrm>
          <a:prstGeom prst="rect">
            <a:avLst/>
          </a:prstGeom>
        </p:spPr>
      </p:pic>
      <p:pic>
        <p:nvPicPr>
          <p:cNvPr id="12" name="Imagen 11">
            <a:extLst>
              <a:ext uri="{FF2B5EF4-FFF2-40B4-BE49-F238E27FC236}">
                <a16:creationId xmlns:a16="http://schemas.microsoft.com/office/drawing/2014/main" id="{9F1DEB3F-FF09-12AE-E7D1-B17F1079C4CE}"/>
              </a:ext>
            </a:extLst>
          </p:cNvPr>
          <p:cNvPicPr>
            <a:picLocks noChangeAspect="1"/>
          </p:cNvPicPr>
          <p:nvPr/>
        </p:nvPicPr>
        <p:blipFill>
          <a:blip r:embed="rId3"/>
          <a:stretch>
            <a:fillRect/>
          </a:stretch>
        </p:blipFill>
        <p:spPr>
          <a:xfrm>
            <a:off x="5878375" y="1381992"/>
            <a:ext cx="6051622" cy="3381790"/>
          </a:xfrm>
          <a:prstGeom prst="rect">
            <a:avLst/>
          </a:prstGeom>
        </p:spPr>
      </p:pic>
    </p:spTree>
    <p:extLst>
      <p:ext uri="{BB962C8B-B14F-4D97-AF65-F5344CB8AC3E}">
        <p14:creationId xmlns:p14="http://schemas.microsoft.com/office/powerpoint/2010/main" val="27705513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4E4622-0DD2-8B64-880F-F283B65BFF64}"/>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E6ADDC0C-5A83-18B5-11B3-B57CC0BA0AC2}"/>
              </a:ext>
            </a:extLst>
          </p:cNvPr>
          <p:cNvSpPr>
            <a:spLocks noGrp="1"/>
          </p:cNvSpPr>
          <p:nvPr>
            <p:ph type="title"/>
          </p:nvPr>
        </p:nvSpPr>
        <p:spPr>
          <a:xfrm>
            <a:off x="838200" y="146166"/>
            <a:ext cx="10515600" cy="1325563"/>
          </a:xfrm>
        </p:spPr>
        <p:txBody>
          <a:bodyPr/>
          <a:lstStyle/>
          <a:p>
            <a:r>
              <a:rPr lang="es-ES" dirty="0"/>
              <a:t>Atlas</a:t>
            </a:r>
            <a:endParaRPr lang="en-US" dirty="0"/>
          </a:p>
        </p:txBody>
      </p:sp>
      <p:sp>
        <p:nvSpPr>
          <p:cNvPr id="10" name="Rectángulo 9">
            <a:extLst>
              <a:ext uri="{FF2B5EF4-FFF2-40B4-BE49-F238E27FC236}">
                <a16:creationId xmlns:a16="http://schemas.microsoft.com/office/drawing/2014/main" id="{82D771DE-58C0-8AD2-62A3-52E6CDECAA47}"/>
              </a:ext>
            </a:extLst>
          </p:cNvPr>
          <p:cNvSpPr/>
          <p:nvPr/>
        </p:nvSpPr>
        <p:spPr>
          <a:xfrm>
            <a:off x="838200" y="1213757"/>
            <a:ext cx="9677400" cy="250371"/>
          </a:xfrm>
          <a:prstGeom prst="rect">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n 3">
            <a:extLst>
              <a:ext uri="{FF2B5EF4-FFF2-40B4-BE49-F238E27FC236}">
                <a16:creationId xmlns:a16="http://schemas.microsoft.com/office/drawing/2014/main" id="{1A6F9AF0-BB74-5766-42ED-5E13994F1B6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96000" y="2202446"/>
            <a:ext cx="5706304" cy="2937068"/>
          </a:xfrm>
          <a:prstGeom prst="rect">
            <a:avLst/>
          </a:prstGeom>
        </p:spPr>
      </p:pic>
      <p:sp>
        <p:nvSpPr>
          <p:cNvPr id="8" name="CuadroTexto 7">
            <a:extLst>
              <a:ext uri="{FF2B5EF4-FFF2-40B4-BE49-F238E27FC236}">
                <a16:creationId xmlns:a16="http://schemas.microsoft.com/office/drawing/2014/main" id="{64DDD574-CA52-6713-4266-1B320AE8080F}"/>
              </a:ext>
            </a:extLst>
          </p:cNvPr>
          <p:cNvSpPr txBox="1"/>
          <p:nvPr/>
        </p:nvSpPr>
        <p:spPr>
          <a:xfrm>
            <a:off x="696686" y="2303307"/>
            <a:ext cx="5072743" cy="3139321"/>
          </a:xfrm>
          <a:prstGeom prst="rect">
            <a:avLst/>
          </a:prstGeom>
          <a:noFill/>
        </p:spPr>
        <p:txBody>
          <a:bodyPr wrap="square">
            <a:spAutoFit/>
          </a:bodyPr>
          <a:lstStyle/>
          <a:p>
            <a:r>
              <a:rPr lang="es-ES" dirty="0"/>
              <a:t>Al hacer clic en el botón “Atlas”, se abrirán pantallas de la colección de Anatomía de Gray en 3D. Estas imágenes pueden utilizarse como plantilla. Para buscar la plantilla que nos interesa, hacemos clic en “Filtro” (arriba a la derecha); nos permite seleccionar lo que estamos buscando.</a:t>
            </a:r>
          </a:p>
          <a:p>
            <a:endParaRPr lang="es-ES" dirty="0"/>
          </a:p>
          <a:p>
            <a:r>
              <a:rPr lang="es-ES" dirty="0"/>
              <a:t>Clicando en el botón de editar (arriba a la izquierda), esta plantilla la podemos editar como hemos visto en la sección de “Modelos”</a:t>
            </a:r>
            <a:endParaRPr lang="en-US" dirty="0"/>
          </a:p>
        </p:txBody>
      </p:sp>
    </p:spTree>
    <p:extLst>
      <p:ext uri="{BB962C8B-B14F-4D97-AF65-F5344CB8AC3E}">
        <p14:creationId xmlns:p14="http://schemas.microsoft.com/office/powerpoint/2010/main" val="42873502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BBCDF2-03C7-4172-877C-FCDE8216BF3A}"/>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CB6953A0-3BAE-0BCE-D50D-BC25A591136C}"/>
              </a:ext>
            </a:extLst>
          </p:cNvPr>
          <p:cNvSpPr>
            <a:spLocks noGrp="1"/>
          </p:cNvSpPr>
          <p:nvPr>
            <p:ph type="title"/>
          </p:nvPr>
        </p:nvSpPr>
        <p:spPr>
          <a:xfrm>
            <a:off x="838200" y="146166"/>
            <a:ext cx="10515600" cy="1325563"/>
          </a:xfrm>
        </p:spPr>
        <p:txBody>
          <a:bodyPr/>
          <a:lstStyle/>
          <a:p>
            <a:r>
              <a:rPr lang="es-ES" dirty="0"/>
              <a:t>Videos</a:t>
            </a:r>
            <a:endParaRPr lang="en-US" dirty="0"/>
          </a:p>
        </p:txBody>
      </p:sp>
      <p:sp>
        <p:nvSpPr>
          <p:cNvPr id="10" name="Rectángulo 9">
            <a:extLst>
              <a:ext uri="{FF2B5EF4-FFF2-40B4-BE49-F238E27FC236}">
                <a16:creationId xmlns:a16="http://schemas.microsoft.com/office/drawing/2014/main" id="{AA4F7DD5-D46B-B729-27FF-AAB407AE9F29}"/>
              </a:ext>
            </a:extLst>
          </p:cNvPr>
          <p:cNvSpPr/>
          <p:nvPr/>
        </p:nvSpPr>
        <p:spPr>
          <a:xfrm>
            <a:off x="838200" y="1213757"/>
            <a:ext cx="9677400" cy="250371"/>
          </a:xfrm>
          <a:prstGeom prst="rect">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uadroTexto 7">
            <a:extLst>
              <a:ext uri="{FF2B5EF4-FFF2-40B4-BE49-F238E27FC236}">
                <a16:creationId xmlns:a16="http://schemas.microsoft.com/office/drawing/2014/main" id="{2B288C39-ADA0-5014-18BF-724AFE0120F7}"/>
              </a:ext>
            </a:extLst>
          </p:cNvPr>
          <p:cNvSpPr txBox="1"/>
          <p:nvPr/>
        </p:nvSpPr>
        <p:spPr>
          <a:xfrm>
            <a:off x="838200" y="3250364"/>
            <a:ext cx="4582886" cy="1754326"/>
          </a:xfrm>
          <a:prstGeom prst="rect">
            <a:avLst/>
          </a:prstGeom>
          <a:noFill/>
        </p:spPr>
        <p:txBody>
          <a:bodyPr wrap="square">
            <a:spAutoFit/>
          </a:bodyPr>
          <a:lstStyle/>
          <a:p>
            <a:r>
              <a:rPr lang="es-ES" dirty="0"/>
              <a:t>Al hacer clic en el botón “Videos”, podemos encontrar muchos videos ya preparados. Si queremos videos específicos de Odontología, iremos a “Filtro” y en la parte inferior izquierda, seleccionaremos esa opción.</a:t>
            </a:r>
            <a:endParaRPr lang="en-US" dirty="0"/>
          </a:p>
        </p:txBody>
      </p:sp>
      <p:pic>
        <p:nvPicPr>
          <p:cNvPr id="5" name="Imagen 4">
            <a:extLst>
              <a:ext uri="{FF2B5EF4-FFF2-40B4-BE49-F238E27FC236}">
                <a16:creationId xmlns:a16="http://schemas.microsoft.com/office/drawing/2014/main" id="{1F4E5FB2-A9DC-4D9C-1A61-6578A0A8BB6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780313" y="1569211"/>
            <a:ext cx="5973846" cy="2424715"/>
          </a:xfrm>
          <a:prstGeom prst="rect">
            <a:avLst/>
          </a:prstGeom>
        </p:spPr>
      </p:pic>
      <p:pic>
        <p:nvPicPr>
          <p:cNvPr id="7" name="Imagen 6">
            <a:extLst>
              <a:ext uri="{FF2B5EF4-FFF2-40B4-BE49-F238E27FC236}">
                <a16:creationId xmlns:a16="http://schemas.microsoft.com/office/drawing/2014/main" id="{BEAA05D6-AA4F-9460-0225-949A3F2A530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80313" y="4035782"/>
            <a:ext cx="5973846" cy="2676052"/>
          </a:xfrm>
          <a:prstGeom prst="rect">
            <a:avLst/>
          </a:prstGeom>
        </p:spPr>
      </p:pic>
    </p:spTree>
    <p:extLst>
      <p:ext uri="{BB962C8B-B14F-4D97-AF65-F5344CB8AC3E}">
        <p14:creationId xmlns:p14="http://schemas.microsoft.com/office/powerpoint/2010/main" val="3618429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EFB021-8F7E-9CAE-D6A3-655014CDC190}"/>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03AB470E-D0C0-DB70-D886-65BDC36E1C43}"/>
              </a:ext>
            </a:extLst>
          </p:cNvPr>
          <p:cNvSpPr>
            <a:spLocks noGrp="1"/>
          </p:cNvSpPr>
          <p:nvPr>
            <p:ph type="title"/>
          </p:nvPr>
        </p:nvSpPr>
        <p:spPr>
          <a:xfrm>
            <a:off x="838200" y="146166"/>
            <a:ext cx="10515600" cy="1325563"/>
          </a:xfrm>
        </p:spPr>
        <p:txBody>
          <a:bodyPr/>
          <a:lstStyle/>
          <a:p>
            <a:r>
              <a:rPr lang="es-ES" dirty="0"/>
              <a:t>Grupos </a:t>
            </a:r>
            <a:endParaRPr lang="en-US" dirty="0"/>
          </a:p>
        </p:txBody>
      </p:sp>
      <p:sp>
        <p:nvSpPr>
          <p:cNvPr id="10" name="Rectángulo 9">
            <a:extLst>
              <a:ext uri="{FF2B5EF4-FFF2-40B4-BE49-F238E27FC236}">
                <a16:creationId xmlns:a16="http://schemas.microsoft.com/office/drawing/2014/main" id="{3AFC4EB8-3DF7-DA25-BDDA-AE04BC546D45}"/>
              </a:ext>
            </a:extLst>
          </p:cNvPr>
          <p:cNvSpPr/>
          <p:nvPr/>
        </p:nvSpPr>
        <p:spPr>
          <a:xfrm>
            <a:off x="838200" y="1213757"/>
            <a:ext cx="9677400" cy="250371"/>
          </a:xfrm>
          <a:prstGeom prst="rect">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Imagen 2">
            <a:extLst>
              <a:ext uri="{FF2B5EF4-FFF2-40B4-BE49-F238E27FC236}">
                <a16:creationId xmlns:a16="http://schemas.microsoft.com/office/drawing/2014/main" id="{DFE353B9-4C4C-4CB1-E675-026417C3B1E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275850" y="2274621"/>
            <a:ext cx="5404521" cy="3070757"/>
          </a:xfrm>
          <a:prstGeom prst="rect">
            <a:avLst/>
          </a:prstGeom>
        </p:spPr>
      </p:pic>
      <p:sp>
        <p:nvSpPr>
          <p:cNvPr id="6" name="CuadroTexto 5">
            <a:extLst>
              <a:ext uri="{FF2B5EF4-FFF2-40B4-BE49-F238E27FC236}">
                <a16:creationId xmlns:a16="http://schemas.microsoft.com/office/drawing/2014/main" id="{BBD64512-511C-2C51-F681-7BD8C368FBCF}"/>
              </a:ext>
            </a:extLst>
          </p:cNvPr>
          <p:cNvSpPr txBox="1"/>
          <p:nvPr/>
        </p:nvSpPr>
        <p:spPr>
          <a:xfrm>
            <a:off x="751115" y="1673925"/>
            <a:ext cx="5257800" cy="3970318"/>
          </a:xfrm>
          <a:prstGeom prst="rect">
            <a:avLst/>
          </a:prstGeom>
          <a:noFill/>
        </p:spPr>
        <p:txBody>
          <a:bodyPr wrap="square">
            <a:spAutoFit/>
          </a:bodyPr>
          <a:lstStyle/>
          <a:p>
            <a:r>
              <a:rPr lang="es-ES" dirty="0"/>
              <a:t>Se pueden configurar carpetas, que llamamos “Grupos” para recopilar y organizar cualquier contenido preestablecido que se desee copiar, para referenciar más adelante.</a:t>
            </a:r>
          </a:p>
          <a:p>
            <a:endParaRPr lang="es-ES" dirty="0"/>
          </a:p>
          <a:p>
            <a:r>
              <a:rPr lang="es-ES" dirty="0"/>
              <a:t>Hay que ir a Ajustes &gt; Compartir</a:t>
            </a:r>
          </a:p>
          <a:p>
            <a:endParaRPr lang="es-ES" dirty="0"/>
          </a:p>
          <a:p>
            <a:r>
              <a:rPr lang="es-ES" dirty="0"/>
              <a:t>Para crear un grupo nuevo, clicamos en +; nos aparece una pantalla, donde podemos poner un nombre al grupo y una fotografía para identificarlo fácilmente.</a:t>
            </a:r>
          </a:p>
          <a:p>
            <a:endParaRPr lang="es-ES" dirty="0"/>
          </a:p>
          <a:p>
            <a:r>
              <a:rPr lang="es-ES" dirty="0"/>
              <a:t>Una vez creado el curso, podremos añadir a las personas que queremos que participen</a:t>
            </a:r>
            <a:endParaRPr lang="en-US" dirty="0"/>
          </a:p>
        </p:txBody>
      </p:sp>
      <p:sp>
        <p:nvSpPr>
          <p:cNvPr id="4" name="CuadroTexto 3">
            <a:extLst>
              <a:ext uri="{FF2B5EF4-FFF2-40B4-BE49-F238E27FC236}">
                <a16:creationId xmlns:a16="http://schemas.microsoft.com/office/drawing/2014/main" id="{4F91AB37-3070-DDFA-28DC-39EA01BAEE8E}"/>
              </a:ext>
            </a:extLst>
          </p:cNvPr>
          <p:cNvSpPr txBox="1"/>
          <p:nvPr/>
        </p:nvSpPr>
        <p:spPr>
          <a:xfrm>
            <a:off x="838200" y="5987143"/>
            <a:ext cx="10700657" cy="646331"/>
          </a:xfrm>
          <a:prstGeom prst="rect">
            <a:avLst/>
          </a:prstGeom>
          <a:noFill/>
        </p:spPr>
        <p:txBody>
          <a:bodyPr wrap="square" rtlCol="0">
            <a:spAutoFit/>
          </a:bodyPr>
          <a:lstStyle/>
          <a:p>
            <a:r>
              <a:rPr lang="es-ES" dirty="0"/>
              <a:t>Tutorial para crear un grupo con los estudiantes de cada clase e invitarles a formar parte de ese grupo:</a:t>
            </a:r>
          </a:p>
          <a:p>
            <a:r>
              <a:rPr lang="es-ES" dirty="0"/>
              <a:t> </a:t>
            </a:r>
            <a:r>
              <a:rPr lang="pt-BR" dirty="0"/>
              <a:t>Youtube  </a:t>
            </a:r>
            <a:r>
              <a:rPr lang="pt-BR" dirty="0">
                <a:hlinkClick r:id="rId3"/>
              </a:rPr>
              <a:t>https://www.youtube.com/watch?v=BPuvtsxzRN0</a:t>
            </a:r>
            <a:r>
              <a:rPr lang="pt-BR" dirty="0"/>
              <a:t> </a:t>
            </a:r>
            <a:endParaRPr lang="en-US" dirty="0"/>
          </a:p>
        </p:txBody>
      </p:sp>
    </p:spTree>
    <p:extLst>
      <p:ext uri="{BB962C8B-B14F-4D97-AF65-F5344CB8AC3E}">
        <p14:creationId xmlns:p14="http://schemas.microsoft.com/office/powerpoint/2010/main" val="9959666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86AE45-E85D-85A4-85C3-F1EFF95127A7}"/>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A119AB5D-72D6-E28E-5B56-3B35AC5DABB6}"/>
              </a:ext>
            </a:extLst>
          </p:cNvPr>
          <p:cNvSpPr>
            <a:spLocks noGrp="1"/>
          </p:cNvSpPr>
          <p:nvPr>
            <p:ph type="title"/>
          </p:nvPr>
        </p:nvSpPr>
        <p:spPr>
          <a:xfrm>
            <a:off x="838200" y="146166"/>
            <a:ext cx="10515600" cy="1325563"/>
          </a:xfrm>
        </p:spPr>
        <p:txBody>
          <a:bodyPr/>
          <a:lstStyle/>
          <a:p>
            <a:r>
              <a:rPr lang="es-ES" dirty="0"/>
              <a:t>Diseccionar</a:t>
            </a:r>
            <a:endParaRPr lang="en-US" dirty="0"/>
          </a:p>
        </p:txBody>
      </p:sp>
      <p:sp>
        <p:nvSpPr>
          <p:cNvPr id="10" name="Rectángulo 9">
            <a:extLst>
              <a:ext uri="{FF2B5EF4-FFF2-40B4-BE49-F238E27FC236}">
                <a16:creationId xmlns:a16="http://schemas.microsoft.com/office/drawing/2014/main" id="{B3ACB101-3325-534A-0868-943BD02A1DA6}"/>
              </a:ext>
            </a:extLst>
          </p:cNvPr>
          <p:cNvSpPr/>
          <p:nvPr/>
        </p:nvSpPr>
        <p:spPr>
          <a:xfrm>
            <a:off x="838200" y="1213757"/>
            <a:ext cx="9677400" cy="250371"/>
          </a:xfrm>
          <a:prstGeom prst="rect">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Imagen 6">
            <a:extLst>
              <a:ext uri="{FF2B5EF4-FFF2-40B4-BE49-F238E27FC236}">
                <a16:creationId xmlns:a16="http://schemas.microsoft.com/office/drawing/2014/main" id="{52D4D421-FA08-760E-A740-D071D04C323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267752" y="2233186"/>
            <a:ext cx="5578323" cy="2914141"/>
          </a:xfrm>
          <a:prstGeom prst="rect">
            <a:avLst/>
          </a:prstGeom>
        </p:spPr>
      </p:pic>
      <p:sp>
        <p:nvSpPr>
          <p:cNvPr id="11" name="CuadroTexto 10">
            <a:extLst>
              <a:ext uri="{FF2B5EF4-FFF2-40B4-BE49-F238E27FC236}">
                <a16:creationId xmlns:a16="http://schemas.microsoft.com/office/drawing/2014/main" id="{B50F7F22-431A-832E-78B1-03CCACCF92F5}"/>
              </a:ext>
            </a:extLst>
          </p:cNvPr>
          <p:cNvSpPr txBox="1"/>
          <p:nvPr/>
        </p:nvSpPr>
        <p:spPr>
          <a:xfrm>
            <a:off x="957943" y="1736582"/>
            <a:ext cx="4966306" cy="4247317"/>
          </a:xfrm>
          <a:prstGeom prst="rect">
            <a:avLst/>
          </a:prstGeom>
          <a:noFill/>
        </p:spPr>
        <p:txBody>
          <a:bodyPr wrap="square">
            <a:spAutoFit/>
          </a:bodyPr>
          <a:lstStyle/>
          <a:p>
            <a:r>
              <a:rPr lang="es-ES" dirty="0"/>
              <a:t>Sólo disponible para las versiones de Tablet y Escritorio de Complete </a:t>
            </a:r>
            <a:r>
              <a:rPr lang="es-ES" dirty="0" err="1"/>
              <a:t>Anatomy</a:t>
            </a:r>
            <a:r>
              <a:rPr lang="es-ES" dirty="0"/>
              <a:t>. Empezamos con el modelo en posición supina (en escritorio, Alt + botón izquierdo)</a:t>
            </a:r>
          </a:p>
          <a:p>
            <a:endParaRPr lang="es-ES" dirty="0"/>
          </a:p>
          <a:p>
            <a:r>
              <a:rPr lang="es-ES" dirty="0"/>
              <a:t>Seleccionamos la zona para la disección. Se marcará en verde y nos aparecerá una explicación y una serie de herramientas.</a:t>
            </a:r>
          </a:p>
          <a:p>
            <a:endParaRPr lang="es-ES" dirty="0"/>
          </a:p>
          <a:p>
            <a:r>
              <a:rPr lang="es-ES" dirty="0"/>
              <a:t>Los botones “Ocultar” y “Selección Múltiple” ayudan a eliminar estructuras una por una según se va profundizando</a:t>
            </a:r>
          </a:p>
          <a:p>
            <a:endParaRPr lang="es-ES" dirty="0"/>
          </a:p>
          <a:p>
            <a:r>
              <a:rPr lang="es-ES" dirty="0"/>
              <a:t>Iremos desactivando sistemas, según nos interese mostrar unas zonas u otras</a:t>
            </a:r>
          </a:p>
        </p:txBody>
      </p:sp>
    </p:spTree>
    <p:extLst>
      <p:ext uri="{BB962C8B-B14F-4D97-AF65-F5344CB8AC3E}">
        <p14:creationId xmlns:p14="http://schemas.microsoft.com/office/powerpoint/2010/main" val="15222771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EF426A-7317-4A70-8489-500AD5C4050C}"/>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5E72D4BF-6CEF-2A7B-5FC7-B963A94282C2}"/>
              </a:ext>
            </a:extLst>
          </p:cNvPr>
          <p:cNvSpPr>
            <a:spLocks noGrp="1"/>
          </p:cNvSpPr>
          <p:nvPr>
            <p:ph type="title"/>
          </p:nvPr>
        </p:nvSpPr>
        <p:spPr>
          <a:xfrm>
            <a:off x="838200" y="146166"/>
            <a:ext cx="10515600" cy="1325563"/>
          </a:xfrm>
        </p:spPr>
        <p:txBody>
          <a:bodyPr/>
          <a:lstStyle/>
          <a:p>
            <a:r>
              <a:rPr lang="es-ES" dirty="0"/>
              <a:t>Cómo crear un cuestionario</a:t>
            </a:r>
            <a:endParaRPr lang="en-US" dirty="0"/>
          </a:p>
        </p:txBody>
      </p:sp>
      <p:sp>
        <p:nvSpPr>
          <p:cNvPr id="10" name="Rectángulo 9">
            <a:extLst>
              <a:ext uri="{FF2B5EF4-FFF2-40B4-BE49-F238E27FC236}">
                <a16:creationId xmlns:a16="http://schemas.microsoft.com/office/drawing/2014/main" id="{FB64A3A6-17CF-2CC2-48A8-3BCAE5F8F66A}"/>
              </a:ext>
            </a:extLst>
          </p:cNvPr>
          <p:cNvSpPr/>
          <p:nvPr/>
        </p:nvSpPr>
        <p:spPr>
          <a:xfrm>
            <a:off x="838200" y="1213757"/>
            <a:ext cx="9677400" cy="250371"/>
          </a:xfrm>
          <a:prstGeom prst="rect">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uadroTexto 3">
            <a:extLst>
              <a:ext uri="{FF2B5EF4-FFF2-40B4-BE49-F238E27FC236}">
                <a16:creationId xmlns:a16="http://schemas.microsoft.com/office/drawing/2014/main" id="{EF085EEA-27C0-C3CD-D384-B5EF6DA5FFC3}"/>
              </a:ext>
            </a:extLst>
          </p:cNvPr>
          <p:cNvSpPr txBox="1"/>
          <p:nvPr/>
        </p:nvSpPr>
        <p:spPr>
          <a:xfrm>
            <a:off x="838201" y="1892989"/>
            <a:ext cx="9895114" cy="646331"/>
          </a:xfrm>
          <a:prstGeom prst="rect">
            <a:avLst/>
          </a:prstGeom>
          <a:noFill/>
        </p:spPr>
        <p:txBody>
          <a:bodyPr wrap="square">
            <a:spAutoFit/>
          </a:bodyPr>
          <a:lstStyle/>
          <a:p>
            <a:r>
              <a:rPr lang="es-ES" dirty="0"/>
              <a:t>Para crear un cuestionario hay que ir a “Contenidos”; con el filtro seleccionaremos la opción de “Preguntas”</a:t>
            </a:r>
          </a:p>
        </p:txBody>
      </p:sp>
      <p:pic>
        <p:nvPicPr>
          <p:cNvPr id="9" name="Imagen 8">
            <a:extLst>
              <a:ext uri="{FF2B5EF4-FFF2-40B4-BE49-F238E27FC236}">
                <a16:creationId xmlns:a16="http://schemas.microsoft.com/office/drawing/2014/main" id="{0C488AD8-6152-FA90-A55E-DE3C3DD6174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81192" y="2771065"/>
            <a:ext cx="7788093" cy="3851696"/>
          </a:xfrm>
          <a:prstGeom prst="rect">
            <a:avLst/>
          </a:prstGeom>
        </p:spPr>
      </p:pic>
    </p:spTree>
    <p:extLst>
      <p:ext uri="{BB962C8B-B14F-4D97-AF65-F5344CB8AC3E}">
        <p14:creationId xmlns:p14="http://schemas.microsoft.com/office/powerpoint/2010/main" val="14595191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8DB0D5-C275-55C3-2735-651626BD1A71}"/>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4A45E3FF-F549-0B13-5FC4-095A3DE2CF50}"/>
              </a:ext>
            </a:extLst>
          </p:cNvPr>
          <p:cNvSpPr>
            <a:spLocks noGrp="1"/>
          </p:cNvSpPr>
          <p:nvPr>
            <p:ph type="title"/>
          </p:nvPr>
        </p:nvSpPr>
        <p:spPr>
          <a:xfrm>
            <a:off x="838200" y="146166"/>
            <a:ext cx="10515600" cy="1325563"/>
          </a:xfrm>
        </p:spPr>
        <p:txBody>
          <a:bodyPr/>
          <a:lstStyle/>
          <a:p>
            <a:r>
              <a:rPr lang="es-ES" dirty="0"/>
              <a:t>Cómo crear un cuestionario (II)</a:t>
            </a:r>
            <a:endParaRPr lang="en-US" dirty="0"/>
          </a:p>
        </p:txBody>
      </p:sp>
      <p:sp>
        <p:nvSpPr>
          <p:cNvPr id="10" name="Rectángulo 9">
            <a:extLst>
              <a:ext uri="{FF2B5EF4-FFF2-40B4-BE49-F238E27FC236}">
                <a16:creationId xmlns:a16="http://schemas.microsoft.com/office/drawing/2014/main" id="{7D4F40CD-5EEB-F2A0-5FDC-A934730A0441}"/>
              </a:ext>
            </a:extLst>
          </p:cNvPr>
          <p:cNvSpPr/>
          <p:nvPr/>
        </p:nvSpPr>
        <p:spPr>
          <a:xfrm>
            <a:off x="838200" y="1213757"/>
            <a:ext cx="9677400" cy="250371"/>
          </a:xfrm>
          <a:prstGeom prst="rect">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uadroTexto 3">
            <a:extLst>
              <a:ext uri="{FF2B5EF4-FFF2-40B4-BE49-F238E27FC236}">
                <a16:creationId xmlns:a16="http://schemas.microsoft.com/office/drawing/2014/main" id="{F845BE3E-BC2A-50D7-AE69-AF0FFEAEE4B5}"/>
              </a:ext>
            </a:extLst>
          </p:cNvPr>
          <p:cNvSpPr txBox="1"/>
          <p:nvPr/>
        </p:nvSpPr>
        <p:spPr>
          <a:xfrm>
            <a:off x="5845628" y="2077655"/>
            <a:ext cx="3722915" cy="923330"/>
          </a:xfrm>
          <a:prstGeom prst="rect">
            <a:avLst/>
          </a:prstGeom>
          <a:noFill/>
        </p:spPr>
        <p:txBody>
          <a:bodyPr wrap="square">
            <a:spAutoFit/>
          </a:bodyPr>
          <a:lstStyle/>
          <a:p>
            <a:r>
              <a:rPr lang="es-ES" dirty="0"/>
              <a:t>Podremos crear una pregunta nueva o usar alguna de la que ya tenemos</a:t>
            </a:r>
          </a:p>
        </p:txBody>
      </p:sp>
      <p:pic>
        <p:nvPicPr>
          <p:cNvPr id="5" name="Imagen 4">
            <a:extLst>
              <a:ext uri="{FF2B5EF4-FFF2-40B4-BE49-F238E27FC236}">
                <a16:creationId xmlns:a16="http://schemas.microsoft.com/office/drawing/2014/main" id="{4B3ABC5C-8C9C-6A63-FA2D-DC99E4A4C50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 y="1782795"/>
            <a:ext cx="4724400" cy="1918004"/>
          </a:xfrm>
          <a:prstGeom prst="rect">
            <a:avLst/>
          </a:prstGeom>
        </p:spPr>
      </p:pic>
      <p:pic>
        <p:nvPicPr>
          <p:cNvPr id="7" name="Imagen 6">
            <a:extLst>
              <a:ext uri="{FF2B5EF4-FFF2-40B4-BE49-F238E27FC236}">
                <a16:creationId xmlns:a16="http://schemas.microsoft.com/office/drawing/2014/main" id="{B383D8BB-B1E1-FFBD-7004-5A01C25B1C9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30685" y="4103914"/>
            <a:ext cx="4767943" cy="2291452"/>
          </a:xfrm>
          <a:prstGeom prst="rect">
            <a:avLst/>
          </a:prstGeom>
        </p:spPr>
      </p:pic>
      <p:sp>
        <p:nvSpPr>
          <p:cNvPr id="8" name="CuadroTexto 7">
            <a:extLst>
              <a:ext uri="{FF2B5EF4-FFF2-40B4-BE49-F238E27FC236}">
                <a16:creationId xmlns:a16="http://schemas.microsoft.com/office/drawing/2014/main" id="{004586C4-FE21-C145-EE28-4033776F259F}"/>
              </a:ext>
            </a:extLst>
          </p:cNvPr>
          <p:cNvSpPr txBox="1"/>
          <p:nvPr/>
        </p:nvSpPr>
        <p:spPr>
          <a:xfrm>
            <a:off x="1230086" y="4720913"/>
            <a:ext cx="3951514" cy="923330"/>
          </a:xfrm>
          <a:prstGeom prst="rect">
            <a:avLst/>
          </a:prstGeom>
          <a:noFill/>
        </p:spPr>
        <p:txBody>
          <a:bodyPr wrap="square">
            <a:spAutoFit/>
          </a:bodyPr>
          <a:lstStyle/>
          <a:p>
            <a:r>
              <a:rPr lang="es-ES" dirty="0"/>
              <a:t>Si decidimos crear una pregunta nueva, podemos usar de base las plantillas existentes</a:t>
            </a:r>
          </a:p>
        </p:txBody>
      </p:sp>
    </p:spTree>
    <p:extLst>
      <p:ext uri="{BB962C8B-B14F-4D97-AF65-F5344CB8AC3E}">
        <p14:creationId xmlns:p14="http://schemas.microsoft.com/office/powerpoint/2010/main" val="20375341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DCFB16-0035-3845-66EB-769B66464E11}"/>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F44398E8-E128-D988-7164-8D5CE0C41A9A}"/>
              </a:ext>
            </a:extLst>
          </p:cNvPr>
          <p:cNvSpPr>
            <a:spLocks noGrp="1"/>
          </p:cNvSpPr>
          <p:nvPr>
            <p:ph type="title"/>
          </p:nvPr>
        </p:nvSpPr>
        <p:spPr>
          <a:xfrm>
            <a:off x="838200" y="146166"/>
            <a:ext cx="10515600" cy="1325563"/>
          </a:xfrm>
        </p:spPr>
        <p:txBody>
          <a:bodyPr/>
          <a:lstStyle/>
          <a:p>
            <a:r>
              <a:rPr lang="es-ES" dirty="0"/>
              <a:t>Cómo crear un cuestionario (III)</a:t>
            </a:r>
            <a:endParaRPr lang="en-US" dirty="0"/>
          </a:p>
        </p:txBody>
      </p:sp>
      <p:sp>
        <p:nvSpPr>
          <p:cNvPr id="10" name="Rectángulo 9">
            <a:extLst>
              <a:ext uri="{FF2B5EF4-FFF2-40B4-BE49-F238E27FC236}">
                <a16:creationId xmlns:a16="http://schemas.microsoft.com/office/drawing/2014/main" id="{F365CB25-B1FD-BC70-1FB5-852B4A1AD89D}"/>
              </a:ext>
            </a:extLst>
          </p:cNvPr>
          <p:cNvSpPr/>
          <p:nvPr/>
        </p:nvSpPr>
        <p:spPr>
          <a:xfrm>
            <a:off x="838200" y="1213757"/>
            <a:ext cx="9677400" cy="250371"/>
          </a:xfrm>
          <a:prstGeom prst="rect">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Imagen 5">
            <a:extLst>
              <a:ext uri="{FF2B5EF4-FFF2-40B4-BE49-F238E27FC236}">
                <a16:creationId xmlns:a16="http://schemas.microsoft.com/office/drawing/2014/main" id="{FF035DC2-C288-5D20-CFE4-7D0D81D2662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21814" y="2050446"/>
            <a:ext cx="9193786" cy="4487269"/>
          </a:xfrm>
          <a:prstGeom prst="rect">
            <a:avLst/>
          </a:prstGeom>
        </p:spPr>
      </p:pic>
    </p:spTree>
    <p:extLst>
      <p:ext uri="{BB962C8B-B14F-4D97-AF65-F5344CB8AC3E}">
        <p14:creationId xmlns:p14="http://schemas.microsoft.com/office/powerpoint/2010/main" val="37468499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229393-750E-CFE2-2982-FC398B0487EB}"/>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B3FC2FD7-1562-BF69-7BDD-9C5A56EC1D26}"/>
              </a:ext>
            </a:extLst>
          </p:cNvPr>
          <p:cNvSpPr>
            <a:spLocks noGrp="1"/>
          </p:cNvSpPr>
          <p:nvPr>
            <p:ph type="title"/>
          </p:nvPr>
        </p:nvSpPr>
        <p:spPr>
          <a:xfrm>
            <a:off x="838200" y="146166"/>
            <a:ext cx="10515600" cy="1325563"/>
          </a:xfrm>
        </p:spPr>
        <p:txBody>
          <a:bodyPr/>
          <a:lstStyle/>
          <a:p>
            <a:r>
              <a:rPr lang="es-ES" dirty="0"/>
              <a:t>Cómo crear un cuestionario (IV)</a:t>
            </a:r>
            <a:endParaRPr lang="en-US" dirty="0"/>
          </a:p>
        </p:txBody>
      </p:sp>
      <p:sp>
        <p:nvSpPr>
          <p:cNvPr id="10" name="Rectángulo 9">
            <a:extLst>
              <a:ext uri="{FF2B5EF4-FFF2-40B4-BE49-F238E27FC236}">
                <a16:creationId xmlns:a16="http://schemas.microsoft.com/office/drawing/2014/main" id="{58494AE2-442B-6F75-B644-8C8D9025E11E}"/>
              </a:ext>
            </a:extLst>
          </p:cNvPr>
          <p:cNvSpPr/>
          <p:nvPr/>
        </p:nvSpPr>
        <p:spPr>
          <a:xfrm>
            <a:off x="838200" y="1213757"/>
            <a:ext cx="9677400" cy="250371"/>
          </a:xfrm>
          <a:prstGeom prst="rect">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n 3">
            <a:extLst>
              <a:ext uri="{FF2B5EF4-FFF2-40B4-BE49-F238E27FC236}">
                <a16:creationId xmlns:a16="http://schemas.microsoft.com/office/drawing/2014/main" id="{7DB29204-F227-35C0-AA68-325D6DB3A07E}"/>
              </a:ext>
            </a:extLst>
          </p:cNvPr>
          <p:cNvPicPr>
            <a:picLocks noChangeAspect="1"/>
          </p:cNvPicPr>
          <p:nvPr/>
        </p:nvPicPr>
        <p:blipFill>
          <a:blip r:embed="rId2"/>
          <a:stretch>
            <a:fillRect/>
          </a:stretch>
        </p:blipFill>
        <p:spPr>
          <a:xfrm>
            <a:off x="640329" y="1569684"/>
            <a:ext cx="6065272" cy="2521010"/>
          </a:xfrm>
          <a:prstGeom prst="rect">
            <a:avLst/>
          </a:prstGeom>
        </p:spPr>
      </p:pic>
      <p:pic>
        <p:nvPicPr>
          <p:cNvPr id="7" name="Imagen 6">
            <a:extLst>
              <a:ext uri="{FF2B5EF4-FFF2-40B4-BE49-F238E27FC236}">
                <a16:creationId xmlns:a16="http://schemas.microsoft.com/office/drawing/2014/main" id="{FA022709-F3C4-167A-4F1A-F400E902F3D1}"/>
              </a:ext>
            </a:extLst>
          </p:cNvPr>
          <p:cNvPicPr>
            <a:picLocks noChangeAspect="1"/>
          </p:cNvPicPr>
          <p:nvPr/>
        </p:nvPicPr>
        <p:blipFill>
          <a:blip r:embed="rId3"/>
          <a:stretch>
            <a:fillRect/>
          </a:stretch>
        </p:blipFill>
        <p:spPr>
          <a:xfrm>
            <a:off x="6705601" y="4061029"/>
            <a:ext cx="5170713" cy="2590817"/>
          </a:xfrm>
          <a:prstGeom prst="rect">
            <a:avLst/>
          </a:prstGeom>
        </p:spPr>
      </p:pic>
    </p:spTree>
    <p:extLst>
      <p:ext uri="{BB962C8B-B14F-4D97-AF65-F5344CB8AC3E}">
        <p14:creationId xmlns:p14="http://schemas.microsoft.com/office/powerpoint/2010/main" val="10434769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BE302F-7B6A-5989-BD7A-C47C8E892026}"/>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C9BC51F3-0775-E405-B303-817052132EBF}"/>
              </a:ext>
            </a:extLst>
          </p:cNvPr>
          <p:cNvSpPr>
            <a:spLocks noGrp="1"/>
          </p:cNvSpPr>
          <p:nvPr>
            <p:ph type="title"/>
          </p:nvPr>
        </p:nvSpPr>
        <p:spPr>
          <a:xfrm>
            <a:off x="838200" y="146166"/>
            <a:ext cx="10515600" cy="1325563"/>
          </a:xfrm>
        </p:spPr>
        <p:txBody>
          <a:bodyPr/>
          <a:lstStyle/>
          <a:p>
            <a:r>
              <a:rPr lang="es-ES" dirty="0"/>
              <a:t>Tutoriales</a:t>
            </a:r>
            <a:endParaRPr lang="en-US" dirty="0"/>
          </a:p>
        </p:txBody>
      </p:sp>
      <p:sp>
        <p:nvSpPr>
          <p:cNvPr id="10" name="Rectángulo 9">
            <a:extLst>
              <a:ext uri="{FF2B5EF4-FFF2-40B4-BE49-F238E27FC236}">
                <a16:creationId xmlns:a16="http://schemas.microsoft.com/office/drawing/2014/main" id="{260B3898-403C-A6CC-F796-EEE5C2F5B989}"/>
              </a:ext>
            </a:extLst>
          </p:cNvPr>
          <p:cNvSpPr/>
          <p:nvPr/>
        </p:nvSpPr>
        <p:spPr>
          <a:xfrm>
            <a:off x="838200" y="1213757"/>
            <a:ext cx="9677400" cy="250371"/>
          </a:xfrm>
          <a:prstGeom prst="rect">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Imagen 2">
            <a:extLst>
              <a:ext uri="{FF2B5EF4-FFF2-40B4-BE49-F238E27FC236}">
                <a16:creationId xmlns:a16="http://schemas.microsoft.com/office/drawing/2014/main" id="{B7B61D2D-CCB7-86A7-C945-C6E32EC6CB6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533976" y="1471729"/>
            <a:ext cx="4129940" cy="4974303"/>
          </a:xfrm>
          <a:prstGeom prst="rect">
            <a:avLst/>
          </a:prstGeom>
        </p:spPr>
      </p:pic>
      <p:sp>
        <p:nvSpPr>
          <p:cNvPr id="5" name="CuadroTexto 4">
            <a:extLst>
              <a:ext uri="{FF2B5EF4-FFF2-40B4-BE49-F238E27FC236}">
                <a16:creationId xmlns:a16="http://schemas.microsoft.com/office/drawing/2014/main" id="{B9FE61C9-5F8E-6073-5489-54F9E6D504D2}"/>
              </a:ext>
            </a:extLst>
          </p:cNvPr>
          <p:cNvSpPr txBox="1"/>
          <p:nvPr/>
        </p:nvSpPr>
        <p:spPr>
          <a:xfrm>
            <a:off x="838200" y="1533465"/>
            <a:ext cx="7010400" cy="5324535"/>
          </a:xfrm>
          <a:prstGeom prst="rect">
            <a:avLst/>
          </a:prstGeom>
          <a:noFill/>
        </p:spPr>
        <p:txBody>
          <a:bodyPr wrap="square">
            <a:spAutoFit/>
          </a:bodyPr>
          <a:lstStyle/>
          <a:p>
            <a:r>
              <a:rPr lang="en-US" sz="2000" b="1" dirty="0" err="1"/>
              <a:t>Conceptos</a:t>
            </a:r>
            <a:r>
              <a:rPr lang="en-US" sz="2000" b="1" dirty="0"/>
              <a:t> </a:t>
            </a:r>
            <a:r>
              <a:rPr lang="en-US" sz="2000" b="1" dirty="0" err="1"/>
              <a:t>básicos</a:t>
            </a:r>
            <a:endParaRPr lang="en-US" sz="2000" b="1" dirty="0"/>
          </a:p>
          <a:p>
            <a:r>
              <a:rPr lang="en-US" sz="2000" dirty="0">
                <a:hlinkClick r:id="rId3"/>
              </a:rPr>
              <a:t>https://cdn.3d4medical.com/media/getting-started/29032023_GettingStarted_1_TheBasics_EN.mp4</a:t>
            </a:r>
            <a:endParaRPr lang="en-US" sz="2000" dirty="0"/>
          </a:p>
          <a:p>
            <a:endParaRPr lang="en-US" sz="2000" dirty="0"/>
          </a:p>
          <a:p>
            <a:r>
              <a:rPr lang="en-US" sz="2000" b="1" dirty="0" err="1"/>
              <a:t>Interactuar</a:t>
            </a:r>
            <a:r>
              <a:rPr lang="en-US" sz="2000" b="1" dirty="0"/>
              <a:t> con las </a:t>
            </a:r>
            <a:r>
              <a:rPr lang="en-US" sz="2000" b="1" dirty="0" err="1"/>
              <a:t>estructuras</a:t>
            </a:r>
            <a:endParaRPr lang="en-US" sz="2000" b="1" dirty="0"/>
          </a:p>
          <a:p>
            <a:r>
              <a:rPr lang="en-US" sz="2000" dirty="0">
                <a:hlinkClick r:id="rId4"/>
              </a:rPr>
              <a:t>https://cdn.3d4medical.com/media/getting-started/16032023_GettingStarted_2_InteractingWithStructures_EN.mp4</a:t>
            </a:r>
            <a:endParaRPr lang="en-US" sz="2000" dirty="0"/>
          </a:p>
          <a:p>
            <a:endParaRPr lang="en-US" sz="2000" dirty="0"/>
          </a:p>
          <a:p>
            <a:r>
              <a:rPr lang="en-US" sz="2000" b="1" dirty="0"/>
              <a:t>Diseccionar y </a:t>
            </a:r>
            <a:r>
              <a:rPr lang="en-US" sz="2000" b="1" dirty="0" err="1"/>
              <a:t>anotar</a:t>
            </a:r>
            <a:endParaRPr lang="en-US" sz="2000" b="1" dirty="0"/>
          </a:p>
          <a:p>
            <a:r>
              <a:rPr lang="en-US" sz="2000" dirty="0">
                <a:hlinkClick r:id="rId5"/>
              </a:rPr>
              <a:t>https://cdn.3d4medical.com/media/getting-started/19062023_GettingStarted_3_DissectAndAnnotate_EN.mp4</a:t>
            </a:r>
            <a:endParaRPr lang="en-US" sz="2000" dirty="0"/>
          </a:p>
          <a:p>
            <a:endParaRPr lang="en-US" sz="2000" dirty="0"/>
          </a:p>
          <a:p>
            <a:r>
              <a:rPr lang="en-US" sz="2000" b="1" dirty="0"/>
              <a:t>La </a:t>
            </a:r>
            <a:r>
              <a:rPr lang="en-US" sz="2000" b="1" dirty="0" err="1"/>
              <a:t>biblioteca</a:t>
            </a:r>
            <a:endParaRPr lang="en-US" sz="2000" b="1" dirty="0"/>
          </a:p>
          <a:p>
            <a:r>
              <a:rPr lang="en-US" sz="2000" dirty="0">
                <a:hlinkClick r:id="rId6"/>
              </a:rPr>
              <a:t>https://cdn.3d4medical.com/media/getting-started/29032023_GettingStarted_4_TheLibrary_EN.mp4</a:t>
            </a:r>
            <a:r>
              <a:rPr lang="en-US" sz="2000" dirty="0"/>
              <a:t> </a:t>
            </a:r>
          </a:p>
        </p:txBody>
      </p:sp>
    </p:spTree>
    <p:extLst>
      <p:ext uri="{BB962C8B-B14F-4D97-AF65-F5344CB8AC3E}">
        <p14:creationId xmlns:p14="http://schemas.microsoft.com/office/powerpoint/2010/main" val="31286974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3AC9364C-C13D-8F34-B00B-F5FA92627FAD}"/>
              </a:ext>
            </a:extLst>
          </p:cNvPr>
          <p:cNvSpPr txBox="1"/>
          <p:nvPr/>
        </p:nvSpPr>
        <p:spPr>
          <a:xfrm>
            <a:off x="2329543" y="2396698"/>
            <a:ext cx="6052457" cy="1200329"/>
          </a:xfrm>
          <a:prstGeom prst="rect">
            <a:avLst/>
          </a:prstGeom>
          <a:noFill/>
        </p:spPr>
        <p:txBody>
          <a:bodyPr wrap="square" rtlCol="0">
            <a:spAutoFit/>
          </a:bodyPr>
          <a:lstStyle/>
          <a:p>
            <a:pPr algn="ctr"/>
            <a:r>
              <a:rPr lang="es-ES" sz="7200" b="1" dirty="0"/>
              <a:t>¡¡Gracias!!</a:t>
            </a:r>
            <a:endParaRPr lang="en-US" sz="7200" b="1" dirty="0"/>
          </a:p>
        </p:txBody>
      </p:sp>
      <p:sp>
        <p:nvSpPr>
          <p:cNvPr id="6" name="CuadroTexto 5">
            <a:extLst>
              <a:ext uri="{FF2B5EF4-FFF2-40B4-BE49-F238E27FC236}">
                <a16:creationId xmlns:a16="http://schemas.microsoft.com/office/drawing/2014/main" id="{71A0F28A-B3A4-E68B-EC63-E396E97CF81A}"/>
              </a:ext>
            </a:extLst>
          </p:cNvPr>
          <p:cNvSpPr txBox="1"/>
          <p:nvPr/>
        </p:nvSpPr>
        <p:spPr>
          <a:xfrm>
            <a:off x="5486400" y="5235538"/>
            <a:ext cx="6324600" cy="1015663"/>
          </a:xfrm>
          <a:prstGeom prst="rect">
            <a:avLst/>
          </a:prstGeom>
          <a:noFill/>
        </p:spPr>
        <p:txBody>
          <a:bodyPr wrap="square">
            <a:spAutoFit/>
          </a:bodyPr>
          <a:lstStyle/>
          <a:p>
            <a:pPr>
              <a:buNone/>
            </a:pPr>
            <a:r>
              <a:rPr lang="en-US" sz="2400" b="1" kern="0" spc="-5" dirty="0">
                <a:solidFill>
                  <a:srgbClr val="53565A"/>
                </a:solidFill>
                <a:effectLst/>
                <a:latin typeface="Arial" panose="020B0604020202020204" pitchFamily="34" charset="0"/>
                <a:ea typeface="Calibri" panose="020F0502020204030204" pitchFamily="34" charset="0"/>
                <a:cs typeface="Times New Roman" panose="02020603050405020304" pitchFamily="18" charset="0"/>
              </a:rPr>
              <a:t>Carmen Castelaín Molina</a:t>
            </a:r>
            <a:endParaRPr lang="en-US" sz="3200" kern="100" dirty="0">
              <a:effectLst/>
              <a:latin typeface="Aptos" panose="020B0004020202020204" pitchFamily="34" charset="0"/>
              <a:ea typeface="Times New Roman" panose="02020603050405020304" pitchFamily="18" charset="0"/>
              <a:cs typeface="Times New Roman" panose="02020603050405020304" pitchFamily="18" charset="0"/>
            </a:endParaRPr>
          </a:p>
          <a:p>
            <a:pPr>
              <a:buNone/>
            </a:pPr>
            <a:r>
              <a:rPr lang="en-US" sz="1800" kern="0" spc="-5" dirty="0">
                <a:solidFill>
                  <a:srgbClr val="53565A"/>
                </a:solidFill>
                <a:effectLst/>
                <a:latin typeface="Arial" panose="020B0604020202020204" pitchFamily="34" charset="0"/>
                <a:ea typeface="Calibri" panose="020F0502020204030204" pitchFamily="34" charset="0"/>
                <a:cs typeface="Times New Roman" panose="02020603050405020304" pitchFamily="18" charset="0"/>
              </a:rPr>
              <a:t>Academic Success Manager, Southern Europe and Israel</a:t>
            </a:r>
            <a:endParaRPr lang="en-US" sz="3200" kern="100" spc="-5" dirty="0">
              <a:latin typeface="Aptos" panose="020B0004020202020204" pitchFamily="34" charset="0"/>
              <a:ea typeface="Calibri" panose="020F0502020204030204" pitchFamily="34" charset="0"/>
              <a:cs typeface="Times New Roman" panose="02020603050405020304" pitchFamily="18" charset="0"/>
            </a:endParaRPr>
          </a:p>
          <a:p>
            <a:pPr>
              <a:buNone/>
            </a:pPr>
            <a:r>
              <a:rPr lang="it-IT" sz="1800" u="sng" kern="0"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hlinkClick r:id="rId2"/>
              </a:rPr>
              <a:t>c.castelain@elsevier.com</a:t>
            </a:r>
            <a:r>
              <a:rPr lang="it-IT" sz="1800" u="sng" kern="0"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rPr>
              <a:t> </a:t>
            </a:r>
            <a:endParaRPr lang="en-US" sz="3200" kern="100" dirty="0">
              <a:effectLst/>
              <a:latin typeface="Aptos" panose="020B00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466047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B1BCA42-0373-D69A-CE0F-1CA3FC5985BB}"/>
              </a:ext>
            </a:extLst>
          </p:cNvPr>
          <p:cNvSpPr>
            <a:spLocks noGrp="1"/>
          </p:cNvSpPr>
          <p:nvPr>
            <p:ph type="title"/>
          </p:nvPr>
        </p:nvSpPr>
        <p:spPr>
          <a:xfrm>
            <a:off x="838200" y="293911"/>
            <a:ext cx="9198429" cy="478973"/>
          </a:xfrm>
        </p:spPr>
        <p:txBody>
          <a:bodyPr>
            <a:normAutofit fontScale="90000"/>
          </a:bodyPr>
          <a:lstStyle/>
          <a:p>
            <a:r>
              <a:rPr lang="es-ES" dirty="0"/>
              <a:t>Complete </a:t>
            </a:r>
            <a:r>
              <a:rPr lang="es-ES" dirty="0" err="1"/>
              <a:t>Anatomy</a:t>
            </a:r>
            <a:r>
              <a:rPr lang="es-ES" dirty="0"/>
              <a:t> </a:t>
            </a:r>
            <a:endParaRPr lang="en-US" dirty="0"/>
          </a:p>
        </p:txBody>
      </p:sp>
      <p:sp>
        <p:nvSpPr>
          <p:cNvPr id="10" name="Rectángulo 9">
            <a:extLst>
              <a:ext uri="{FF2B5EF4-FFF2-40B4-BE49-F238E27FC236}">
                <a16:creationId xmlns:a16="http://schemas.microsoft.com/office/drawing/2014/main" id="{CF683C9F-30C3-4E9A-E710-E6AB6C3CD2A1}"/>
              </a:ext>
            </a:extLst>
          </p:cNvPr>
          <p:cNvSpPr/>
          <p:nvPr/>
        </p:nvSpPr>
        <p:spPr>
          <a:xfrm>
            <a:off x="838200" y="1061358"/>
            <a:ext cx="9677400" cy="250371"/>
          </a:xfrm>
          <a:prstGeom prst="rect">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uadroTexto 10">
            <a:extLst>
              <a:ext uri="{FF2B5EF4-FFF2-40B4-BE49-F238E27FC236}">
                <a16:creationId xmlns:a16="http://schemas.microsoft.com/office/drawing/2014/main" id="{E512D430-82A3-AF2D-28BB-F8924CE07DDF}"/>
              </a:ext>
            </a:extLst>
          </p:cNvPr>
          <p:cNvSpPr txBox="1"/>
          <p:nvPr/>
        </p:nvSpPr>
        <p:spPr>
          <a:xfrm>
            <a:off x="838200" y="1600203"/>
            <a:ext cx="6096000" cy="4893647"/>
          </a:xfrm>
          <a:prstGeom prst="rect">
            <a:avLst/>
          </a:prstGeom>
          <a:noFill/>
        </p:spPr>
        <p:txBody>
          <a:bodyPr wrap="square">
            <a:spAutoFit/>
          </a:bodyPr>
          <a:lstStyle/>
          <a:p>
            <a:r>
              <a:rPr lang="es-ES" sz="2400" b="1" dirty="0"/>
              <a:t>Complete </a:t>
            </a:r>
            <a:r>
              <a:rPr lang="es-ES" sz="2400" b="1" dirty="0" err="1"/>
              <a:t>Anatomy</a:t>
            </a:r>
            <a:r>
              <a:rPr lang="es-ES" sz="2400" b="1" dirty="0"/>
              <a:t> </a:t>
            </a:r>
            <a:r>
              <a:rPr lang="es-ES" sz="2400" dirty="0"/>
              <a:t>ofrece herramientas únicas de aprendizaje y colaboración que permiten al estudiante visualizar, manipular, editar y comprender las relaciones espaciales de las estructuras anatómicas con un detalle asombrosamente realista.</a:t>
            </a:r>
          </a:p>
          <a:p>
            <a:endParaRPr lang="es-ES" sz="2400" dirty="0"/>
          </a:p>
          <a:p>
            <a:r>
              <a:rPr lang="es-ES" sz="2400" dirty="0"/>
              <a:t>Con un contenido basado en la evidencia, fácil de compartir y atractivos modelos 3D ultra precisos (masculinos y femeninos), permite mejorar el plan de estudios y motivar a los estudiantes; al poder personalizar su propia experiencia de aprendizaje.</a:t>
            </a:r>
            <a:endParaRPr lang="en-US" sz="2400" dirty="0"/>
          </a:p>
        </p:txBody>
      </p:sp>
      <p:pic>
        <p:nvPicPr>
          <p:cNvPr id="4" name="Imagen 3">
            <a:extLst>
              <a:ext uri="{FF2B5EF4-FFF2-40B4-BE49-F238E27FC236}">
                <a16:creationId xmlns:a16="http://schemas.microsoft.com/office/drawing/2014/main" id="{4979EEE8-2C0F-145B-BE97-F2D456C174C3}"/>
              </a:ext>
            </a:extLst>
          </p:cNvPr>
          <p:cNvPicPr>
            <a:picLocks noChangeAspect="1"/>
          </p:cNvPicPr>
          <p:nvPr/>
        </p:nvPicPr>
        <p:blipFill>
          <a:blip r:embed="rId2"/>
          <a:stretch>
            <a:fillRect/>
          </a:stretch>
        </p:blipFill>
        <p:spPr>
          <a:xfrm>
            <a:off x="7113493" y="2451904"/>
            <a:ext cx="4817111" cy="2729696"/>
          </a:xfrm>
          <a:prstGeom prst="rect">
            <a:avLst/>
          </a:prstGeom>
        </p:spPr>
      </p:pic>
    </p:spTree>
    <p:extLst>
      <p:ext uri="{BB962C8B-B14F-4D97-AF65-F5344CB8AC3E}">
        <p14:creationId xmlns:p14="http://schemas.microsoft.com/office/powerpoint/2010/main" val="40052927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19B395-8425-E2BC-793B-9D8B8000DF5E}"/>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1F5F8777-62BB-1CC5-97C6-9573E56A43FC}"/>
              </a:ext>
            </a:extLst>
          </p:cNvPr>
          <p:cNvSpPr>
            <a:spLocks noGrp="1"/>
          </p:cNvSpPr>
          <p:nvPr>
            <p:ph type="title"/>
          </p:nvPr>
        </p:nvSpPr>
        <p:spPr>
          <a:xfrm>
            <a:off x="838200" y="293911"/>
            <a:ext cx="9198429" cy="478973"/>
          </a:xfrm>
        </p:spPr>
        <p:txBody>
          <a:bodyPr>
            <a:normAutofit fontScale="90000"/>
          </a:bodyPr>
          <a:lstStyle/>
          <a:p>
            <a:r>
              <a:rPr lang="es-ES" dirty="0"/>
              <a:t>Complete </a:t>
            </a:r>
            <a:r>
              <a:rPr lang="es-ES" dirty="0" err="1"/>
              <a:t>Anatomy</a:t>
            </a:r>
            <a:r>
              <a:rPr lang="es-ES" dirty="0"/>
              <a:t> </a:t>
            </a:r>
            <a:endParaRPr lang="en-US" dirty="0"/>
          </a:p>
        </p:txBody>
      </p:sp>
      <p:sp>
        <p:nvSpPr>
          <p:cNvPr id="10" name="Rectángulo 9">
            <a:extLst>
              <a:ext uri="{FF2B5EF4-FFF2-40B4-BE49-F238E27FC236}">
                <a16:creationId xmlns:a16="http://schemas.microsoft.com/office/drawing/2014/main" id="{608F04D9-E870-CD09-F354-6A6BBA23E160}"/>
              </a:ext>
            </a:extLst>
          </p:cNvPr>
          <p:cNvSpPr/>
          <p:nvPr/>
        </p:nvSpPr>
        <p:spPr>
          <a:xfrm>
            <a:off x="838200" y="1061358"/>
            <a:ext cx="9677400" cy="250371"/>
          </a:xfrm>
          <a:prstGeom prst="rect">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n 3">
            <a:hlinkClick r:id="rId2"/>
            <a:extLst>
              <a:ext uri="{FF2B5EF4-FFF2-40B4-BE49-F238E27FC236}">
                <a16:creationId xmlns:a16="http://schemas.microsoft.com/office/drawing/2014/main" id="{39591D3E-6C6E-3309-927D-28CBBA691C6D}"/>
              </a:ext>
            </a:extLst>
          </p:cNvPr>
          <p:cNvPicPr>
            <a:picLocks noChangeAspect="1"/>
          </p:cNvPicPr>
          <p:nvPr/>
        </p:nvPicPr>
        <p:blipFill>
          <a:blip r:embed="rId3"/>
          <a:stretch>
            <a:fillRect/>
          </a:stretch>
        </p:blipFill>
        <p:spPr>
          <a:xfrm>
            <a:off x="1829984" y="1672572"/>
            <a:ext cx="8027338" cy="4521400"/>
          </a:xfrm>
          <a:prstGeom prst="rect">
            <a:avLst/>
          </a:prstGeom>
        </p:spPr>
      </p:pic>
    </p:spTree>
    <p:extLst>
      <p:ext uri="{BB962C8B-B14F-4D97-AF65-F5344CB8AC3E}">
        <p14:creationId xmlns:p14="http://schemas.microsoft.com/office/powerpoint/2010/main" val="27582186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9FEF4F-6A64-6894-F8CA-9D98581F643C}"/>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FCDF0203-6EEC-E68D-A0D0-D564F2D2950C}"/>
              </a:ext>
            </a:extLst>
          </p:cNvPr>
          <p:cNvSpPr>
            <a:spLocks noGrp="1"/>
          </p:cNvSpPr>
          <p:nvPr>
            <p:ph type="title"/>
          </p:nvPr>
        </p:nvSpPr>
        <p:spPr>
          <a:xfrm>
            <a:off x="838200" y="146166"/>
            <a:ext cx="10515600" cy="1325563"/>
          </a:xfrm>
        </p:spPr>
        <p:txBody>
          <a:bodyPr>
            <a:normAutofit/>
          </a:bodyPr>
          <a:lstStyle/>
          <a:p>
            <a:r>
              <a:rPr lang="es-ES" sz="3200" dirty="0"/>
              <a:t>¿Cómo puedo canjear mi código de activación institucional?</a:t>
            </a:r>
            <a:endParaRPr lang="en-US" sz="3200" dirty="0"/>
          </a:p>
        </p:txBody>
      </p:sp>
      <p:sp>
        <p:nvSpPr>
          <p:cNvPr id="10" name="Rectángulo 9">
            <a:extLst>
              <a:ext uri="{FF2B5EF4-FFF2-40B4-BE49-F238E27FC236}">
                <a16:creationId xmlns:a16="http://schemas.microsoft.com/office/drawing/2014/main" id="{206636A4-6AE7-4E6F-953E-DF8DA3CD9C2A}"/>
              </a:ext>
            </a:extLst>
          </p:cNvPr>
          <p:cNvSpPr/>
          <p:nvPr/>
        </p:nvSpPr>
        <p:spPr>
          <a:xfrm>
            <a:off x="838200" y="1213757"/>
            <a:ext cx="9677400" cy="250371"/>
          </a:xfrm>
          <a:prstGeom prst="rect">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n 3">
            <a:extLst>
              <a:ext uri="{FF2B5EF4-FFF2-40B4-BE49-F238E27FC236}">
                <a16:creationId xmlns:a16="http://schemas.microsoft.com/office/drawing/2014/main" id="{71E0E9A5-02F1-09F2-3375-336AC0D567E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340417" y="5400538"/>
            <a:ext cx="4394383" cy="1106443"/>
          </a:xfrm>
          <a:prstGeom prst="rect">
            <a:avLst/>
          </a:prstGeom>
        </p:spPr>
      </p:pic>
      <p:pic>
        <p:nvPicPr>
          <p:cNvPr id="6" name="Imagen 5">
            <a:extLst>
              <a:ext uri="{FF2B5EF4-FFF2-40B4-BE49-F238E27FC236}">
                <a16:creationId xmlns:a16="http://schemas.microsoft.com/office/drawing/2014/main" id="{3C7CBC0A-3479-AC9B-B6D7-934C4329BD1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628402" y="3465443"/>
            <a:ext cx="2106398" cy="1935095"/>
          </a:xfrm>
          <a:prstGeom prst="rect">
            <a:avLst/>
          </a:prstGeom>
        </p:spPr>
      </p:pic>
      <p:sp>
        <p:nvSpPr>
          <p:cNvPr id="5" name="CuadroTexto 4">
            <a:extLst>
              <a:ext uri="{FF2B5EF4-FFF2-40B4-BE49-F238E27FC236}">
                <a16:creationId xmlns:a16="http://schemas.microsoft.com/office/drawing/2014/main" id="{5F31039D-D00B-3E5D-8E51-FE2B125DCAA5}"/>
              </a:ext>
            </a:extLst>
          </p:cNvPr>
          <p:cNvSpPr txBox="1"/>
          <p:nvPr/>
        </p:nvSpPr>
        <p:spPr>
          <a:xfrm>
            <a:off x="936172" y="1706939"/>
            <a:ext cx="8692230" cy="4893647"/>
          </a:xfrm>
          <a:prstGeom prst="rect">
            <a:avLst/>
          </a:prstGeom>
          <a:noFill/>
        </p:spPr>
        <p:txBody>
          <a:bodyPr wrap="square">
            <a:spAutoFit/>
          </a:bodyPr>
          <a:lstStyle/>
          <a:p>
            <a:pPr marL="342900" indent="-342900">
              <a:buAutoNum type="arabicPeriod"/>
            </a:pPr>
            <a:r>
              <a:rPr lang="es-ES" sz="2400" dirty="0"/>
              <a:t>Descarga </a:t>
            </a:r>
            <a:r>
              <a:rPr lang="es-ES" sz="2400" b="1" dirty="0"/>
              <a:t>Complete </a:t>
            </a:r>
            <a:r>
              <a:rPr lang="es-ES" sz="2400" b="1" dirty="0" err="1"/>
              <a:t>Anatomy</a:t>
            </a:r>
            <a:r>
              <a:rPr lang="es-ES" sz="2400" b="1" dirty="0"/>
              <a:t> </a:t>
            </a:r>
            <a:r>
              <a:rPr lang="es-ES" sz="2400" dirty="0"/>
              <a:t>desde la aplicación elegida.</a:t>
            </a:r>
          </a:p>
          <a:p>
            <a:r>
              <a:rPr lang="es-ES" sz="2400" dirty="0">
                <a:hlinkClick r:id="rId4"/>
              </a:rPr>
              <a:t>https://3d4medical.com/</a:t>
            </a:r>
            <a:r>
              <a:rPr lang="es-ES" sz="2400" dirty="0"/>
              <a:t> </a:t>
            </a:r>
          </a:p>
          <a:p>
            <a:endParaRPr lang="es-ES" sz="2400" dirty="0"/>
          </a:p>
          <a:p>
            <a:r>
              <a:rPr lang="es-ES" sz="2400" dirty="0"/>
              <a:t>2. Selecciona 'Registrarte a través de la Institución' y introduce tu dirección de correo electrónico de la universidad</a:t>
            </a:r>
          </a:p>
          <a:p>
            <a:endParaRPr lang="es-ES" sz="2400" dirty="0"/>
          </a:p>
          <a:p>
            <a:r>
              <a:rPr lang="es-ES" sz="2400" dirty="0"/>
              <a:t>3. Al terminar, recibirás un correo electrónico de verificación para confirmar tus datos. Sigue el enlace en el correo electrónico para verificar la cuenta.</a:t>
            </a:r>
          </a:p>
          <a:p>
            <a:r>
              <a:rPr lang="es-ES" sz="2400" dirty="0"/>
              <a:t> Introduce tu código de 12 dígitos: </a:t>
            </a:r>
          </a:p>
          <a:p>
            <a:r>
              <a:rPr lang="es-ES" sz="2400" dirty="0"/>
              <a:t>	</a:t>
            </a:r>
            <a:r>
              <a:rPr lang="es-ES" sz="2400" b="1" dirty="0">
                <a:solidFill>
                  <a:schemeClr val="accent2"/>
                </a:solidFill>
              </a:rPr>
              <a:t>Código Estudiante </a:t>
            </a:r>
            <a:r>
              <a:rPr lang="es-ES" sz="2400" b="1" dirty="0"/>
              <a:t>729527373462</a:t>
            </a:r>
          </a:p>
          <a:p>
            <a:endParaRPr lang="es-ES" sz="2400" b="1" dirty="0"/>
          </a:p>
          <a:p>
            <a:r>
              <a:rPr lang="es-ES" sz="2400" dirty="0"/>
              <a:t>y selecciona CANJEAR</a:t>
            </a:r>
            <a:endParaRPr lang="en-US" sz="2400" dirty="0"/>
          </a:p>
        </p:txBody>
      </p:sp>
    </p:spTree>
    <p:extLst>
      <p:ext uri="{BB962C8B-B14F-4D97-AF65-F5344CB8AC3E}">
        <p14:creationId xmlns:p14="http://schemas.microsoft.com/office/powerpoint/2010/main" val="3130871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00D55C-7E42-F8D7-3844-B66AEF0B2B56}"/>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AA5AFE34-BE9B-6B55-A21B-2E1F099AEFF3}"/>
              </a:ext>
            </a:extLst>
          </p:cNvPr>
          <p:cNvSpPr>
            <a:spLocks noGrp="1"/>
          </p:cNvSpPr>
          <p:nvPr>
            <p:ph type="title"/>
          </p:nvPr>
        </p:nvSpPr>
        <p:spPr>
          <a:xfrm>
            <a:off x="838200" y="146166"/>
            <a:ext cx="10515600" cy="1325563"/>
          </a:xfrm>
        </p:spPr>
        <p:txBody>
          <a:bodyPr/>
          <a:lstStyle/>
          <a:p>
            <a:r>
              <a:rPr lang="es-ES" dirty="0"/>
              <a:t>Hub – Complete </a:t>
            </a:r>
            <a:r>
              <a:rPr lang="es-ES" dirty="0" err="1"/>
              <a:t>Anatomy</a:t>
            </a:r>
            <a:endParaRPr lang="en-US" dirty="0"/>
          </a:p>
        </p:txBody>
      </p:sp>
      <p:sp>
        <p:nvSpPr>
          <p:cNvPr id="10" name="Rectángulo 9">
            <a:extLst>
              <a:ext uri="{FF2B5EF4-FFF2-40B4-BE49-F238E27FC236}">
                <a16:creationId xmlns:a16="http://schemas.microsoft.com/office/drawing/2014/main" id="{E8D8AD8D-C3FF-FCED-49C7-4EC351E0B1F2}"/>
              </a:ext>
            </a:extLst>
          </p:cNvPr>
          <p:cNvSpPr/>
          <p:nvPr/>
        </p:nvSpPr>
        <p:spPr>
          <a:xfrm>
            <a:off x="838200" y="1213757"/>
            <a:ext cx="9677400" cy="250371"/>
          </a:xfrm>
          <a:prstGeom prst="rect">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88E2E3A2-A563-F338-1916-358690C02F07}"/>
              </a:ext>
            </a:extLst>
          </p:cNvPr>
          <p:cNvSpPr>
            <a:spLocks noGrp="1"/>
          </p:cNvSpPr>
          <p:nvPr>
            <p:ph idx="1"/>
          </p:nvPr>
        </p:nvSpPr>
        <p:spPr>
          <a:xfrm>
            <a:off x="838200" y="1825625"/>
            <a:ext cx="6397988" cy="4705804"/>
          </a:xfrm>
        </p:spPr>
        <p:txBody>
          <a:bodyPr>
            <a:normAutofit fontScale="77500" lnSpcReduction="20000"/>
          </a:bodyPr>
          <a:lstStyle/>
          <a:p>
            <a:r>
              <a:rPr lang="es-ES" b="1" dirty="0"/>
              <a:t>Modelos:</a:t>
            </a:r>
            <a:r>
              <a:rPr lang="es-ES" dirty="0"/>
              <a:t> es la más conocida. Es donde encontramos los modelos anatómicos </a:t>
            </a:r>
            <a:endParaRPr lang="en-US" dirty="0"/>
          </a:p>
          <a:p>
            <a:r>
              <a:rPr lang="es-ES" b="1" dirty="0"/>
              <a:t>Atlas:</a:t>
            </a:r>
            <a:r>
              <a:rPr lang="es-ES" dirty="0"/>
              <a:t> con pantallas en 3D ya creadas que se inspiran en el Atlas de Gray</a:t>
            </a:r>
            <a:endParaRPr lang="en-US" dirty="0"/>
          </a:p>
          <a:p>
            <a:r>
              <a:rPr lang="es-ES" b="1" dirty="0"/>
              <a:t>Contenido</a:t>
            </a:r>
            <a:r>
              <a:rPr lang="es-ES" dirty="0"/>
              <a:t>: donde cada usuario puede acceder a su propia biblioteca </a:t>
            </a:r>
            <a:endParaRPr lang="en-US" dirty="0"/>
          </a:p>
          <a:p>
            <a:r>
              <a:rPr lang="es-ES" b="1" dirty="0"/>
              <a:t>Videos</a:t>
            </a:r>
            <a:r>
              <a:rPr lang="es-ES" dirty="0"/>
              <a:t>: +de 1500 videos cortos sobre tratamientos o patologías</a:t>
            </a:r>
            <a:endParaRPr lang="en-US" dirty="0"/>
          </a:p>
          <a:p>
            <a:r>
              <a:rPr lang="es-ES" b="1" dirty="0"/>
              <a:t>Radiología</a:t>
            </a:r>
            <a:r>
              <a:rPr lang="es-ES" dirty="0"/>
              <a:t>: permite ver imágenes radiológicas y compararlas con un modelo en 3D</a:t>
            </a:r>
            <a:endParaRPr lang="en-US" dirty="0"/>
          </a:p>
          <a:p>
            <a:r>
              <a:rPr lang="es-ES" b="1" dirty="0"/>
              <a:t>Cursos:</a:t>
            </a:r>
            <a:r>
              <a:rPr lang="es-ES" dirty="0"/>
              <a:t> incluye cursos creados por especialistas</a:t>
            </a:r>
            <a:endParaRPr lang="en-US" dirty="0"/>
          </a:p>
          <a:p>
            <a:r>
              <a:rPr lang="es-ES" b="1" dirty="0"/>
              <a:t>Gestor de Currículo</a:t>
            </a:r>
            <a:r>
              <a:rPr lang="es-ES" dirty="0"/>
              <a:t>: Exclusiva de los docentes. Un estudiante cuando utiliza su código no puede ver esta sección. Los docentes tienen la opción de crear quiz, cuestionarios,… enviarlos a sus estudiantes y poder hacer un seguimiento</a:t>
            </a:r>
            <a:endParaRPr lang="en-US" dirty="0"/>
          </a:p>
          <a:p>
            <a:pPr marL="0" indent="0">
              <a:buNone/>
            </a:pPr>
            <a:endParaRPr lang="en-US" sz="2400" dirty="0"/>
          </a:p>
        </p:txBody>
      </p:sp>
      <p:pic>
        <p:nvPicPr>
          <p:cNvPr id="8" name="Imagen 7">
            <a:extLst>
              <a:ext uri="{FF2B5EF4-FFF2-40B4-BE49-F238E27FC236}">
                <a16:creationId xmlns:a16="http://schemas.microsoft.com/office/drawing/2014/main" id="{584D7DB6-42BD-CAFF-BEDD-7AE428D2241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428668" y="2400005"/>
            <a:ext cx="4480304" cy="3020921"/>
          </a:xfrm>
          <a:prstGeom prst="rect">
            <a:avLst/>
          </a:prstGeom>
        </p:spPr>
      </p:pic>
    </p:spTree>
    <p:extLst>
      <p:ext uri="{BB962C8B-B14F-4D97-AF65-F5344CB8AC3E}">
        <p14:creationId xmlns:p14="http://schemas.microsoft.com/office/powerpoint/2010/main" val="18251032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C2D391-3C98-B923-2AD3-C00D13B06142}"/>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D4D3C321-8B91-125B-28CD-ED3C30BEF704}"/>
              </a:ext>
            </a:extLst>
          </p:cNvPr>
          <p:cNvSpPr>
            <a:spLocks noGrp="1"/>
          </p:cNvSpPr>
          <p:nvPr>
            <p:ph type="title"/>
          </p:nvPr>
        </p:nvSpPr>
        <p:spPr>
          <a:xfrm>
            <a:off x="838200" y="146166"/>
            <a:ext cx="10515600" cy="1325563"/>
          </a:xfrm>
        </p:spPr>
        <p:txBody>
          <a:bodyPr/>
          <a:lstStyle/>
          <a:p>
            <a:r>
              <a:rPr lang="es-ES" dirty="0"/>
              <a:t>Modelos </a:t>
            </a:r>
            <a:endParaRPr lang="en-US" dirty="0"/>
          </a:p>
        </p:txBody>
      </p:sp>
      <p:sp>
        <p:nvSpPr>
          <p:cNvPr id="10" name="Rectángulo 9">
            <a:extLst>
              <a:ext uri="{FF2B5EF4-FFF2-40B4-BE49-F238E27FC236}">
                <a16:creationId xmlns:a16="http://schemas.microsoft.com/office/drawing/2014/main" id="{C4D7E31A-8D6C-FC67-9FF6-8E4F757752D9}"/>
              </a:ext>
            </a:extLst>
          </p:cNvPr>
          <p:cNvSpPr/>
          <p:nvPr/>
        </p:nvSpPr>
        <p:spPr>
          <a:xfrm>
            <a:off x="838200" y="1213757"/>
            <a:ext cx="9677400" cy="250371"/>
          </a:xfrm>
          <a:prstGeom prst="rect">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Imagen 5">
            <a:extLst>
              <a:ext uri="{FF2B5EF4-FFF2-40B4-BE49-F238E27FC236}">
                <a16:creationId xmlns:a16="http://schemas.microsoft.com/office/drawing/2014/main" id="{3668DA3C-9B4F-2F1F-0C22-7911989BDDB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 y="1669784"/>
            <a:ext cx="6447007" cy="4872530"/>
          </a:xfrm>
          <a:prstGeom prst="rect">
            <a:avLst/>
          </a:prstGeom>
        </p:spPr>
      </p:pic>
      <p:sp>
        <p:nvSpPr>
          <p:cNvPr id="8" name="CuadroTexto 7">
            <a:extLst>
              <a:ext uri="{FF2B5EF4-FFF2-40B4-BE49-F238E27FC236}">
                <a16:creationId xmlns:a16="http://schemas.microsoft.com/office/drawing/2014/main" id="{094D5A59-301E-11DC-EE06-74EB59C8775C}"/>
              </a:ext>
            </a:extLst>
          </p:cNvPr>
          <p:cNvSpPr txBox="1"/>
          <p:nvPr/>
        </p:nvSpPr>
        <p:spPr>
          <a:xfrm>
            <a:off x="7543801" y="2917763"/>
            <a:ext cx="4354286" cy="1323439"/>
          </a:xfrm>
          <a:prstGeom prst="rect">
            <a:avLst/>
          </a:prstGeom>
          <a:noFill/>
        </p:spPr>
        <p:txBody>
          <a:bodyPr wrap="square">
            <a:spAutoFit/>
          </a:bodyPr>
          <a:lstStyle/>
          <a:p>
            <a:pPr marL="342900" indent="-342900">
              <a:buFont typeface="Arial" panose="020B0604020202020204" pitchFamily="34" charset="0"/>
              <a:buChar char="•"/>
            </a:pPr>
            <a:r>
              <a:rPr lang="en-US" sz="2000" dirty="0"/>
              <a:t>Hombre / </a:t>
            </a:r>
            <a:r>
              <a:rPr lang="en-US" sz="2000" dirty="0" err="1"/>
              <a:t>Mujer</a:t>
            </a:r>
            <a:r>
              <a:rPr lang="en-US" sz="2000" dirty="0"/>
              <a:t> / </a:t>
            </a:r>
            <a:r>
              <a:rPr lang="en-US" sz="2000" dirty="0" err="1"/>
              <a:t>Detallado</a:t>
            </a:r>
            <a:endParaRPr lang="en-US" sz="2000" dirty="0"/>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err="1"/>
              <a:t>Interactivos</a:t>
            </a:r>
            <a:r>
              <a:rPr lang="en-US" sz="2000" dirty="0"/>
              <a:t>: </a:t>
            </a:r>
            <a:r>
              <a:rPr lang="en-US" sz="2000" dirty="0" err="1"/>
              <a:t>girar</a:t>
            </a:r>
            <a:r>
              <a:rPr lang="en-US" sz="2000" dirty="0"/>
              <a:t>, </a:t>
            </a:r>
            <a:r>
              <a:rPr lang="en-US" sz="2000" dirty="0" err="1"/>
              <a:t>acercar</a:t>
            </a:r>
            <a:r>
              <a:rPr lang="en-US" sz="2000" dirty="0"/>
              <a:t>, </a:t>
            </a:r>
            <a:r>
              <a:rPr lang="en-US" sz="2000" dirty="0" err="1"/>
              <a:t>alejar</a:t>
            </a:r>
            <a:r>
              <a:rPr lang="en-US" sz="2000" dirty="0"/>
              <a:t>, </a:t>
            </a:r>
            <a:r>
              <a:rPr lang="en-US" sz="2000" dirty="0" err="1"/>
              <a:t>rotar</a:t>
            </a:r>
            <a:r>
              <a:rPr lang="en-US" sz="2000" dirty="0"/>
              <a:t>…</a:t>
            </a:r>
          </a:p>
        </p:txBody>
      </p:sp>
    </p:spTree>
    <p:extLst>
      <p:ext uri="{BB962C8B-B14F-4D97-AF65-F5344CB8AC3E}">
        <p14:creationId xmlns:p14="http://schemas.microsoft.com/office/powerpoint/2010/main" val="11344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1A74B7-3EF9-1437-2678-DAF0AF2AF19F}"/>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B5DC280A-6583-73E5-07D9-08BEAB3BCA18}"/>
              </a:ext>
            </a:extLst>
          </p:cNvPr>
          <p:cNvSpPr>
            <a:spLocks noGrp="1"/>
          </p:cNvSpPr>
          <p:nvPr>
            <p:ph type="title"/>
          </p:nvPr>
        </p:nvSpPr>
        <p:spPr>
          <a:xfrm>
            <a:off x="838200" y="146166"/>
            <a:ext cx="10515600" cy="1325563"/>
          </a:xfrm>
        </p:spPr>
        <p:txBody>
          <a:bodyPr/>
          <a:lstStyle/>
          <a:p>
            <a:r>
              <a:rPr lang="es-ES" dirty="0"/>
              <a:t>Modelos </a:t>
            </a:r>
            <a:endParaRPr lang="en-US" dirty="0"/>
          </a:p>
        </p:txBody>
      </p:sp>
      <p:sp>
        <p:nvSpPr>
          <p:cNvPr id="10" name="Rectángulo 9">
            <a:extLst>
              <a:ext uri="{FF2B5EF4-FFF2-40B4-BE49-F238E27FC236}">
                <a16:creationId xmlns:a16="http://schemas.microsoft.com/office/drawing/2014/main" id="{96FBBFCE-264C-6182-B315-4FFA489EC524}"/>
              </a:ext>
            </a:extLst>
          </p:cNvPr>
          <p:cNvSpPr/>
          <p:nvPr/>
        </p:nvSpPr>
        <p:spPr>
          <a:xfrm>
            <a:off x="838200" y="1213757"/>
            <a:ext cx="9677400" cy="250371"/>
          </a:xfrm>
          <a:prstGeom prst="rect">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Imagen 2">
            <a:extLst>
              <a:ext uri="{FF2B5EF4-FFF2-40B4-BE49-F238E27FC236}">
                <a16:creationId xmlns:a16="http://schemas.microsoft.com/office/drawing/2014/main" id="{8ADD073C-80AB-9B1B-5969-838A3769F60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 y="1731015"/>
            <a:ext cx="4478716" cy="2400327"/>
          </a:xfrm>
          <a:prstGeom prst="rect">
            <a:avLst/>
          </a:prstGeom>
        </p:spPr>
      </p:pic>
      <p:sp>
        <p:nvSpPr>
          <p:cNvPr id="5" name="CuadroTexto 4">
            <a:extLst>
              <a:ext uri="{FF2B5EF4-FFF2-40B4-BE49-F238E27FC236}">
                <a16:creationId xmlns:a16="http://schemas.microsoft.com/office/drawing/2014/main" id="{EE0A522A-D67D-0FD1-809C-27B2AB606A5C}"/>
              </a:ext>
            </a:extLst>
          </p:cNvPr>
          <p:cNvSpPr txBox="1"/>
          <p:nvPr/>
        </p:nvSpPr>
        <p:spPr>
          <a:xfrm>
            <a:off x="5547167" y="2347053"/>
            <a:ext cx="5676004" cy="707886"/>
          </a:xfrm>
          <a:prstGeom prst="rect">
            <a:avLst/>
          </a:prstGeom>
          <a:noFill/>
        </p:spPr>
        <p:txBody>
          <a:bodyPr wrap="square">
            <a:spAutoFit/>
          </a:bodyPr>
          <a:lstStyle/>
          <a:p>
            <a:r>
              <a:rPr lang="es-ES" sz="2000" dirty="0"/>
              <a:t>En la parte inferior de la pantalla hay un menú de sistemas</a:t>
            </a:r>
            <a:endParaRPr lang="en-US" sz="2000" dirty="0"/>
          </a:p>
        </p:txBody>
      </p:sp>
      <p:pic>
        <p:nvPicPr>
          <p:cNvPr id="7" name="Imagen 6">
            <a:extLst>
              <a:ext uri="{FF2B5EF4-FFF2-40B4-BE49-F238E27FC236}">
                <a16:creationId xmlns:a16="http://schemas.microsoft.com/office/drawing/2014/main" id="{4A702620-6C11-2534-8773-3925FB894EA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38200" y="4268027"/>
            <a:ext cx="4478716" cy="2326905"/>
          </a:xfrm>
          <a:prstGeom prst="rect">
            <a:avLst/>
          </a:prstGeom>
        </p:spPr>
      </p:pic>
      <p:sp>
        <p:nvSpPr>
          <p:cNvPr id="11" name="CuadroTexto 10">
            <a:extLst>
              <a:ext uri="{FF2B5EF4-FFF2-40B4-BE49-F238E27FC236}">
                <a16:creationId xmlns:a16="http://schemas.microsoft.com/office/drawing/2014/main" id="{E0975F21-7DA4-0951-596E-BAF3803E22CD}"/>
              </a:ext>
            </a:extLst>
          </p:cNvPr>
          <p:cNvSpPr txBox="1"/>
          <p:nvPr/>
        </p:nvSpPr>
        <p:spPr>
          <a:xfrm>
            <a:off x="5547167" y="4576820"/>
            <a:ext cx="6094070" cy="923330"/>
          </a:xfrm>
          <a:prstGeom prst="rect">
            <a:avLst/>
          </a:prstGeom>
          <a:noFill/>
        </p:spPr>
        <p:txBody>
          <a:bodyPr wrap="square">
            <a:spAutoFit/>
          </a:bodyPr>
          <a:lstStyle/>
          <a:p>
            <a:r>
              <a:rPr lang="es-ES" dirty="0"/>
              <a:t>Escogiendo cada uno de ellos puedes ir poniendo todas las capas. Cada vea que clicamos en el “+” de un sistema vamos incorporando una capa de ese sistema.</a:t>
            </a:r>
            <a:endParaRPr lang="en-US" dirty="0"/>
          </a:p>
        </p:txBody>
      </p:sp>
    </p:spTree>
    <p:extLst>
      <p:ext uri="{BB962C8B-B14F-4D97-AF65-F5344CB8AC3E}">
        <p14:creationId xmlns:p14="http://schemas.microsoft.com/office/powerpoint/2010/main" val="25030240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984114-B241-D1A7-2A2A-0872497CAF36}"/>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C6686C7E-522B-5E8E-B96E-F035C3CE3789}"/>
              </a:ext>
            </a:extLst>
          </p:cNvPr>
          <p:cNvSpPr>
            <a:spLocks noGrp="1"/>
          </p:cNvSpPr>
          <p:nvPr>
            <p:ph type="title"/>
          </p:nvPr>
        </p:nvSpPr>
        <p:spPr>
          <a:xfrm>
            <a:off x="838200" y="146166"/>
            <a:ext cx="10515600" cy="1325563"/>
          </a:xfrm>
        </p:spPr>
        <p:txBody>
          <a:bodyPr/>
          <a:lstStyle/>
          <a:p>
            <a:r>
              <a:rPr lang="es-ES" dirty="0"/>
              <a:t>Modelos </a:t>
            </a:r>
            <a:endParaRPr lang="en-US" dirty="0"/>
          </a:p>
        </p:txBody>
      </p:sp>
      <p:sp>
        <p:nvSpPr>
          <p:cNvPr id="10" name="Rectángulo 9">
            <a:extLst>
              <a:ext uri="{FF2B5EF4-FFF2-40B4-BE49-F238E27FC236}">
                <a16:creationId xmlns:a16="http://schemas.microsoft.com/office/drawing/2014/main" id="{15D0C84A-BC3E-C76F-D586-CD3AF2E180C7}"/>
              </a:ext>
            </a:extLst>
          </p:cNvPr>
          <p:cNvSpPr/>
          <p:nvPr/>
        </p:nvSpPr>
        <p:spPr>
          <a:xfrm>
            <a:off x="838200" y="1213757"/>
            <a:ext cx="9677400" cy="250371"/>
          </a:xfrm>
          <a:prstGeom prst="rect">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n 3">
            <a:extLst>
              <a:ext uri="{FF2B5EF4-FFF2-40B4-BE49-F238E27FC236}">
                <a16:creationId xmlns:a16="http://schemas.microsoft.com/office/drawing/2014/main" id="{6CF5CFFE-1819-AB34-6A6C-D13E44C6924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1" y="1665829"/>
            <a:ext cx="4789714" cy="2495894"/>
          </a:xfrm>
          <a:prstGeom prst="rect">
            <a:avLst/>
          </a:prstGeom>
        </p:spPr>
      </p:pic>
      <p:sp>
        <p:nvSpPr>
          <p:cNvPr id="8" name="CuadroTexto 7">
            <a:extLst>
              <a:ext uri="{FF2B5EF4-FFF2-40B4-BE49-F238E27FC236}">
                <a16:creationId xmlns:a16="http://schemas.microsoft.com/office/drawing/2014/main" id="{E6789967-4063-58B2-9B2C-F2DC97BAA567}"/>
              </a:ext>
            </a:extLst>
          </p:cNvPr>
          <p:cNvSpPr txBox="1"/>
          <p:nvPr/>
        </p:nvSpPr>
        <p:spPr>
          <a:xfrm>
            <a:off x="5758543" y="1885388"/>
            <a:ext cx="6096000" cy="1200329"/>
          </a:xfrm>
          <a:prstGeom prst="rect">
            <a:avLst/>
          </a:prstGeom>
          <a:noFill/>
        </p:spPr>
        <p:txBody>
          <a:bodyPr wrap="square">
            <a:spAutoFit/>
          </a:bodyPr>
          <a:lstStyle/>
          <a:p>
            <a:r>
              <a:rPr lang="es-ES" dirty="0"/>
              <a:t>Pinchando sobre cada una de las estructuras aparece información sobre la misma. Al seleccionar una estructura, en la parte superior izquierda nos da la opción de aislar la estructura, ocultarla, clarearla, ocular otras, …</a:t>
            </a:r>
            <a:endParaRPr lang="en-US" dirty="0"/>
          </a:p>
        </p:txBody>
      </p:sp>
      <p:pic>
        <p:nvPicPr>
          <p:cNvPr id="9" name="Imagen 8">
            <a:extLst>
              <a:ext uri="{FF2B5EF4-FFF2-40B4-BE49-F238E27FC236}">
                <a16:creationId xmlns:a16="http://schemas.microsoft.com/office/drawing/2014/main" id="{E34A48A5-AA92-FB1B-D09B-EB56AC14081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38200" y="4225530"/>
            <a:ext cx="4789714" cy="2505306"/>
          </a:xfrm>
          <a:prstGeom prst="rect">
            <a:avLst/>
          </a:prstGeom>
        </p:spPr>
      </p:pic>
      <p:sp>
        <p:nvSpPr>
          <p:cNvPr id="13" name="CuadroTexto 12">
            <a:extLst>
              <a:ext uri="{FF2B5EF4-FFF2-40B4-BE49-F238E27FC236}">
                <a16:creationId xmlns:a16="http://schemas.microsoft.com/office/drawing/2014/main" id="{3A111431-F1BF-6E6F-8EC9-5AF2D4ABE9FA}"/>
              </a:ext>
            </a:extLst>
          </p:cNvPr>
          <p:cNvSpPr txBox="1"/>
          <p:nvPr/>
        </p:nvSpPr>
        <p:spPr>
          <a:xfrm>
            <a:off x="5878286" y="4997912"/>
            <a:ext cx="6096000" cy="923330"/>
          </a:xfrm>
          <a:prstGeom prst="rect">
            <a:avLst/>
          </a:prstGeom>
          <a:noFill/>
        </p:spPr>
        <p:txBody>
          <a:bodyPr wrap="square">
            <a:spAutoFit/>
          </a:bodyPr>
          <a:lstStyle/>
          <a:p>
            <a:r>
              <a:rPr lang="es-ES" dirty="0"/>
              <a:t>Es posible centrarse solo en una zona, por ejemplo, la cabeza y añadir dos sistemas; en este caso, hemos escogido el esquelético y el nervioso.</a:t>
            </a:r>
            <a:endParaRPr lang="en-US" dirty="0"/>
          </a:p>
        </p:txBody>
      </p:sp>
    </p:spTree>
    <p:extLst>
      <p:ext uri="{BB962C8B-B14F-4D97-AF65-F5344CB8AC3E}">
        <p14:creationId xmlns:p14="http://schemas.microsoft.com/office/powerpoint/2010/main" val="37925553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6AE1AE-061E-D2C4-DF7A-168FEFD320BE}"/>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8CE29852-19A3-BD47-E882-C6B3F1B4D652}"/>
              </a:ext>
            </a:extLst>
          </p:cNvPr>
          <p:cNvSpPr>
            <a:spLocks noGrp="1"/>
          </p:cNvSpPr>
          <p:nvPr>
            <p:ph type="title"/>
          </p:nvPr>
        </p:nvSpPr>
        <p:spPr>
          <a:xfrm>
            <a:off x="838200" y="146166"/>
            <a:ext cx="10515600" cy="1325563"/>
          </a:xfrm>
        </p:spPr>
        <p:txBody>
          <a:bodyPr/>
          <a:lstStyle/>
          <a:p>
            <a:r>
              <a:rPr lang="es-ES" dirty="0"/>
              <a:t>Modelos </a:t>
            </a:r>
            <a:endParaRPr lang="en-US" dirty="0"/>
          </a:p>
        </p:txBody>
      </p:sp>
      <p:sp>
        <p:nvSpPr>
          <p:cNvPr id="10" name="Rectángulo 9">
            <a:extLst>
              <a:ext uri="{FF2B5EF4-FFF2-40B4-BE49-F238E27FC236}">
                <a16:creationId xmlns:a16="http://schemas.microsoft.com/office/drawing/2014/main" id="{20D5B813-61D1-A5A5-BD75-47372A37C74D}"/>
              </a:ext>
            </a:extLst>
          </p:cNvPr>
          <p:cNvSpPr/>
          <p:nvPr/>
        </p:nvSpPr>
        <p:spPr>
          <a:xfrm>
            <a:off x="838200" y="1213757"/>
            <a:ext cx="9677400" cy="250371"/>
          </a:xfrm>
          <a:prstGeom prst="rect">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Imagen 2">
            <a:extLst>
              <a:ext uri="{FF2B5EF4-FFF2-40B4-BE49-F238E27FC236}">
                <a16:creationId xmlns:a16="http://schemas.microsoft.com/office/drawing/2014/main" id="{D27E34F9-8671-2A5B-94DD-B1A9F5464A8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 y="1504388"/>
            <a:ext cx="4844143" cy="2535760"/>
          </a:xfrm>
          <a:prstGeom prst="rect">
            <a:avLst/>
          </a:prstGeom>
        </p:spPr>
      </p:pic>
      <p:sp>
        <p:nvSpPr>
          <p:cNvPr id="6" name="CuadroTexto 5">
            <a:extLst>
              <a:ext uri="{FF2B5EF4-FFF2-40B4-BE49-F238E27FC236}">
                <a16:creationId xmlns:a16="http://schemas.microsoft.com/office/drawing/2014/main" id="{8EA91378-0E75-00D3-D164-385E4759E31F}"/>
              </a:ext>
            </a:extLst>
          </p:cNvPr>
          <p:cNvSpPr txBox="1"/>
          <p:nvPr/>
        </p:nvSpPr>
        <p:spPr>
          <a:xfrm>
            <a:off x="5921829" y="1800656"/>
            <a:ext cx="5649685" cy="1477328"/>
          </a:xfrm>
          <a:prstGeom prst="rect">
            <a:avLst/>
          </a:prstGeom>
          <a:noFill/>
        </p:spPr>
        <p:txBody>
          <a:bodyPr wrap="square">
            <a:spAutoFit/>
          </a:bodyPr>
          <a:lstStyle/>
          <a:p>
            <a:r>
              <a:rPr lang="es-ES" dirty="0"/>
              <a:t>Si clico en una estructura, por ejemplo, en la mandíbula, esta se colorea y aparece una caja de información. En la parte de abajo, podemos encontrar las diferentes vistas de la estructura seleccionada (en el ejemplo, la mandíbula) </a:t>
            </a:r>
            <a:endParaRPr lang="en-US" dirty="0"/>
          </a:p>
        </p:txBody>
      </p:sp>
      <p:pic>
        <p:nvPicPr>
          <p:cNvPr id="7" name="Imagen 6">
            <a:extLst>
              <a:ext uri="{FF2B5EF4-FFF2-40B4-BE49-F238E27FC236}">
                <a16:creationId xmlns:a16="http://schemas.microsoft.com/office/drawing/2014/main" id="{CB5B2970-07BD-4BAB-2A87-C036CDA3FD1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12865" y="4007490"/>
            <a:ext cx="4858593" cy="2535760"/>
          </a:xfrm>
          <a:prstGeom prst="rect">
            <a:avLst/>
          </a:prstGeom>
        </p:spPr>
      </p:pic>
      <p:sp>
        <p:nvSpPr>
          <p:cNvPr id="12" name="CuadroTexto 11">
            <a:extLst>
              <a:ext uri="{FF2B5EF4-FFF2-40B4-BE49-F238E27FC236}">
                <a16:creationId xmlns:a16="http://schemas.microsoft.com/office/drawing/2014/main" id="{0DECED6D-6B5A-6FA4-384C-C99C2BD566F7}"/>
              </a:ext>
            </a:extLst>
          </p:cNvPr>
          <p:cNvSpPr txBox="1"/>
          <p:nvPr/>
        </p:nvSpPr>
        <p:spPr>
          <a:xfrm>
            <a:off x="5729450" y="4156892"/>
            <a:ext cx="5649685" cy="2031325"/>
          </a:xfrm>
          <a:prstGeom prst="rect">
            <a:avLst/>
          </a:prstGeom>
          <a:noFill/>
        </p:spPr>
        <p:txBody>
          <a:bodyPr wrap="square">
            <a:spAutoFit/>
          </a:bodyPr>
          <a:lstStyle/>
          <a:p>
            <a:r>
              <a:rPr lang="es-ES" dirty="0"/>
              <a:t>En la parte media, tenemos un menú con más opciones que nos permite ver, por ejemplo, secciones transversales. Las secciones varían según el sistema con el que se esté trabajando. Y al pinchar sobre ellas, las vemos con más detalle. En las secciones también tenemos la opción de ver unos sistemas u otros. Los podemos seleccionar en el menú horizontal </a:t>
            </a:r>
            <a:endParaRPr lang="en-US" dirty="0"/>
          </a:p>
        </p:txBody>
      </p:sp>
    </p:spTree>
    <p:extLst>
      <p:ext uri="{BB962C8B-B14F-4D97-AF65-F5344CB8AC3E}">
        <p14:creationId xmlns:p14="http://schemas.microsoft.com/office/powerpoint/2010/main" val="2181416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Diseño personalizado">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549ac42a-3eb4-4074-b885-aea26bd6241e}" enabled="1" method="Standard" siteId="{9274ee3f-9425-4109-a27f-9fb15c10675d}" removed="0"/>
</clbl:labelList>
</file>

<file path=docProps/app.xml><?xml version="1.0" encoding="utf-8"?>
<Properties xmlns="http://schemas.openxmlformats.org/officeDocument/2006/extended-properties" xmlns:vt="http://schemas.openxmlformats.org/officeDocument/2006/docPropsVTypes">
  <TotalTime>738</TotalTime>
  <Words>951</Words>
  <Application>Microsoft Office PowerPoint</Application>
  <PresentationFormat>Panorámica</PresentationFormat>
  <Paragraphs>84</Paragraphs>
  <Slides>19</Slides>
  <Notes>0</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19</vt:i4>
      </vt:variant>
    </vt:vector>
  </HeadingPairs>
  <TitlesOfParts>
    <vt:vector size="26" baseType="lpstr">
      <vt:lpstr>Aptos</vt:lpstr>
      <vt:lpstr>Aptos Display</vt:lpstr>
      <vt:lpstr>Arial</vt:lpstr>
      <vt:lpstr>Calibri</vt:lpstr>
      <vt:lpstr>Times New Roman</vt:lpstr>
      <vt:lpstr>Office Theme</vt:lpstr>
      <vt:lpstr>Diseño personalizado</vt:lpstr>
      <vt:lpstr>Presentación de PowerPoint</vt:lpstr>
      <vt:lpstr>Complete Anatomy </vt:lpstr>
      <vt:lpstr>Complete Anatomy </vt:lpstr>
      <vt:lpstr>¿Cómo puedo canjear mi código de activación institucional?</vt:lpstr>
      <vt:lpstr>Hub – Complete Anatomy</vt:lpstr>
      <vt:lpstr>Modelos </vt:lpstr>
      <vt:lpstr>Modelos </vt:lpstr>
      <vt:lpstr>Modelos </vt:lpstr>
      <vt:lpstr>Modelos </vt:lpstr>
      <vt:lpstr>Atlas</vt:lpstr>
      <vt:lpstr>Videos</vt:lpstr>
      <vt:lpstr>Grupos </vt:lpstr>
      <vt:lpstr>Diseccionar</vt:lpstr>
      <vt:lpstr>Cómo crear un cuestionario</vt:lpstr>
      <vt:lpstr>Cómo crear un cuestionario (II)</vt:lpstr>
      <vt:lpstr>Cómo crear un cuestionario (III)</vt:lpstr>
      <vt:lpstr>Cómo crear un cuestionario (IV)</vt:lpstr>
      <vt:lpstr>Tutoriales</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Alvarez, Elisabete (ELS-BCL)</dc:creator>
  <cp:lastModifiedBy>hgonzalezta</cp:lastModifiedBy>
  <cp:revision>2</cp:revision>
  <dcterms:created xsi:type="dcterms:W3CDTF">2025-05-18T14:58:41Z</dcterms:created>
  <dcterms:modified xsi:type="dcterms:W3CDTF">2025-10-22T17:36:39Z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549ac42a-3eb4-4074-b885-aea26bd6241e_Enabled">
    <vt:lpwstr>true</vt:lpwstr>
  </property>
  <property fmtid="{D5CDD505-2E9C-101B-9397-08002B2CF9AE}" pid="3" name="MSIP_Label_549ac42a-3eb4-4074-b885-aea26bd6241e_SetDate">
    <vt:lpwstr>2025-05-18T15:04:23Z</vt:lpwstr>
  </property>
  <property fmtid="{D5CDD505-2E9C-101B-9397-08002B2CF9AE}" pid="4" name="MSIP_Label_549ac42a-3eb4-4074-b885-aea26bd6241e_Method">
    <vt:lpwstr>Standard</vt:lpwstr>
  </property>
  <property fmtid="{D5CDD505-2E9C-101B-9397-08002B2CF9AE}" pid="5" name="MSIP_Label_549ac42a-3eb4-4074-b885-aea26bd6241e_Name">
    <vt:lpwstr>General Business</vt:lpwstr>
  </property>
  <property fmtid="{D5CDD505-2E9C-101B-9397-08002B2CF9AE}" pid="6" name="MSIP_Label_549ac42a-3eb4-4074-b885-aea26bd6241e_SiteId">
    <vt:lpwstr>9274ee3f-9425-4109-a27f-9fb15c10675d</vt:lpwstr>
  </property>
  <property fmtid="{D5CDD505-2E9C-101B-9397-08002B2CF9AE}" pid="7" name="MSIP_Label_549ac42a-3eb4-4074-b885-aea26bd6241e_ActionId">
    <vt:lpwstr>ee7472ac-037b-479a-bdaf-671de2814452</vt:lpwstr>
  </property>
  <property fmtid="{D5CDD505-2E9C-101B-9397-08002B2CF9AE}" pid="8" name="MSIP_Label_549ac42a-3eb4-4074-b885-aea26bd6241e_ContentBits">
    <vt:lpwstr>0</vt:lpwstr>
  </property>
  <property fmtid="{D5CDD505-2E9C-101B-9397-08002B2CF9AE}" pid="9" name="MSIP_Label_549ac42a-3eb4-4074-b885-aea26bd6241e_Tag">
    <vt:lpwstr>10, 3, 0, 1</vt:lpwstr>
  </property>
</Properties>
</file>